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handoutMasterIdLst>
    <p:handoutMasterId r:id="rId3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8" r:id="rId32"/>
    <p:sldId id="287" r:id="rId33"/>
  </p:sldIdLst>
  <p:sldSz cx="18288000" cy="10287000"/>
  <p:notesSz cx="6858000" cy="9144000"/>
  <p:embeddedFontLst>
    <p:embeddedFont>
      <p:font typeface="Noto Sans T Chinese Bold" panose="02020500000000000000" charset="-120"/>
      <p:regular r:id="rId36"/>
    </p:embeddedFont>
    <p:embeddedFont>
      <p:font typeface="Calibri" panose="020F0502020204030204" pitchFamily="34" charset="0"/>
      <p:regular r:id="rId37"/>
      <p:bold r:id="rId38"/>
      <p:italic r:id="rId39"/>
      <p:boldItalic r:id="rId40"/>
    </p:embeddedFont>
    <p:embeddedFont>
      <p:font typeface="DM Sans" panose="02020500000000000000" charset="0"/>
      <p:regular r:id="rId41"/>
      <p:bold r:id="rId42"/>
      <p:italic r:id="rId43"/>
      <p:boldItalic r:id="rId44"/>
    </p:embeddedFont>
    <p:embeddedFont>
      <p:font typeface="DM Sans Bold" panose="02020500000000000000" charset="0"/>
      <p:regular r:id="rId45"/>
    </p:embeddedFont>
    <p:embeddedFont>
      <p:font typeface="Kollektif" panose="02020500000000000000" charset="0"/>
      <p:regular r:id="rId46"/>
    </p:embeddedFont>
    <p:embeddedFont>
      <p:font typeface="Kollektif Bold" panose="02020500000000000000" charset="0"/>
      <p:regular r:id="rId47"/>
    </p:embeddedFont>
    <p:embeddedFont>
      <p:font typeface="Open Sans" panose="02020500000000000000" charset="0"/>
      <p:regular r:id="rId48"/>
      <p:bold r:id="rId49"/>
      <p:italic r:id="rId50"/>
      <p:boldItalic r:id="rId51"/>
    </p:embeddedFont>
    <p:embeddedFont>
      <p:font typeface="Open Sans Bold" panose="02020500000000000000" charset="0"/>
      <p:regular r:id="rId52"/>
    </p:embeddedFont>
    <p:embeddedFont>
      <p:font typeface="微軟正黑體" panose="020B0604030504040204" pitchFamily="34" charset="-120"/>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CF4"/>
    <a:srgbClr val="00B0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22" autoAdjust="0"/>
  </p:normalViewPr>
  <p:slideViewPr>
    <p:cSldViewPr>
      <p:cViewPr varScale="1">
        <p:scale>
          <a:sx n="102" d="100"/>
          <a:sy n="102" d="100"/>
        </p:scale>
        <p:origin x="628"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22" d="100"/>
          <a:sy n="122" d="100"/>
        </p:scale>
        <p:origin x="1160"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047059DB-F828-4E4A-870D-53A56E6697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C4B4A68-9E3F-4206-959C-FE2696E7B7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29E0D0-7BC7-4A8F-9F29-9CB5C2F6D687}" type="datetimeFigureOut">
              <a:rPr lang="zh-TW" altLang="en-US" smtClean="0"/>
              <a:t>2022/12/28</a:t>
            </a:fld>
            <a:endParaRPr lang="zh-TW" altLang="en-US"/>
          </a:p>
        </p:txBody>
      </p:sp>
      <p:sp>
        <p:nvSpPr>
          <p:cNvPr id="4" name="頁尾版面配置區 3">
            <a:extLst>
              <a:ext uri="{FF2B5EF4-FFF2-40B4-BE49-F238E27FC236}">
                <a16:creationId xmlns:a16="http://schemas.microsoft.com/office/drawing/2014/main" id="{ED2FFCA4-82A8-4956-9CCD-DAE1DD92FE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B0DEB4D0-5E1F-4674-BBB3-C561F12F84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B8A4ED-817A-4C33-B170-AC6890819724}" type="slidenum">
              <a:rPr lang="zh-TW" altLang="en-US" smtClean="0"/>
              <a:t>‹#›</a:t>
            </a:fld>
            <a:endParaRPr lang="zh-TW" altLang="en-US"/>
          </a:p>
        </p:txBody>
      </p:sp>
    </p:spTree>
    <p:extLst>
      <p:ext uri="{BB962C8B-B14F-4D97-AF65-F5344CB8AC3E}">
        <p14:creationId xmlns:p14="http://schemas.microsoft.com/office/powerpoint/2010/main" val="324467386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29:29.775"/>
    </inkml:context>
    <inkml:brush xml:id="br0">
      <inkml:brushProperty name="width" value="0.08571" units="cm"/>
      <inkml:brushProperty name="height" value="0.08571" units="cm"/>
    </inkml:brush>
  </inkml:definitions>
  <inkml:trace contextRef="#ctx0" brushRef="#br0">177 52 12287,'0'-9'0,"0"0"0,0 4 0,0-1 0,0 0 0,1-2 0,2 2 0,2 3 0,2 7 0,-1 5 0,2 1 0,-2 4 0,1 2 0,-1 1 0,-1 4 0,-3 3 0,0 2 0,0 4 0,0 0 0,0 4 0,1 0 0,-1-1 0,-1 2 0,-1-5 0,0-3 0,0-2 0,0-1 0,0-3 0,0-3 0,0-2 0,0-3 0,1-5 0,2 1 0,-2-5 0,2-4 0,-2-5 0,2-4 0,0-2 0,0-4 0,1-2 0,-2-4 0,3-3 0,-1-1 0,-2-2 0,2 1 0,1 0 0,1 2 0,0 0 0,0 8 0,3-1 0,0 3 0,-1 4 0,4 3 0,0 2 0,-1 1 0,-1 2 0,1 4 0,1 2 0,-1 1 0,-2 4 0,-3 3 0,-4 2 0,-2 1 0,-2 3 0,-4 1 0,-2-1 0,-1 4 0,-1-4 0,-1 0 0,0 1 0,-2-1 0,2 0 0,-1 2 0,2 0 0,0 1 0,0-4 0,0-2 0,1 0 0,-1-4 0,4 1 0,-1-3 0,1 0 0,-1 0 0,4 0 0,1-5 0,5-4 0,3-5 0,2-3 0,1-1 0,0 0 0,3 1 0,-2-1 0,3 0 0,-1-1 0,-1-2 0,4 6 0,-2 0 0,-1 2 0,1 1 0,-1 0 0,-3 3 0,-4 7 0,-2 2 0,-3 3 0,-3 1 0,-5 3 0,-5-1 0,0 5 0,1 3 0,-3 2 0,2-1 0,0 0 0,1 0 0,-4 2 0,2 0 0,0 0 0,-1-3 0,1-1 0,0-5 0,2-3 0,2-2 0,4-5 0,0-1 0,5-5 0,1-1 0,5-5 0,3-3 0,4-2 0,-1-1 0,1 0 0,1 0 0,-3-2 0,3 1 0,-2 2 0,1 0 0,0 1 0,-3 1 0,-1 2 0,1 3 0,-1 3 0,-2 3 0,-2 6 0,-5 6 0,-2 2 0,-3 0 0,-2 1 0,-2-1 0,0 1 0,-2 0 0,-1 0 0,2 1 0,-1 1 0,-2-1 0,-1 2 0,-2 4 0,-1-1 0,0-4 0,5-2 0,1-3 0,2-4 0,1-1 0,0-1 0,8-4 0,5-4 0,6-6 0,5-7 0,2-7 0,4-4 0,2 0 0,-1-1 0,3 2 0,-5-2 0,0 4 0,-2 5 0,3 0 0,1 5 0,-1 3 0,1 2 0,-6 0 0,-4 2 0,-2 1 0,-1 1 0,-4 5 0,-2 2 0,-3 2 0,-3 4 0,-3 2 0,-5 3 0,-3 3 0,-2 4 0,-1 0 0,-6 7 0,2 0 0,1-3 0,2 3 0,-1-2 0,-1 0 0,0 2 0,-7-3 0,3 5 0,-2 0 0,-2 1 0,2-2 0,-1-1 0,5-4 0,3-4 0,-1-7 0,7-5 0,-1-1 0,2-3 0,6-4 0,2-8 0,12-5 0,2-3 0</inkml:trace>
  <inkml:trace contextRef="#ctx0" brushRef="#br0" timeOffset="408">380 1110 12287,'2'6'0,"2"0"0,0 1 0,0 1 0,3 2 0,-1 0 0,2 2 0,1-1 0,2 2 0,2-1 0,1 2 0,2 2 0,0 0 0,2 2 0,-1 0 0,1-1 0,3 2 0,-2 1 0,-1 1 0,-2 2 0,-5-7 0,3 2 0,-1-1 0,-2-1 0,-3 1 0,-1-2 0,-2-3 0,-1 1 0,2-3 0,-3 2 0,-1-2 0,-1-2 0,-1 1 0,0 0 0,0-4 0,-1 0 0,-2-3 0,-3 1 0,2-1 0,0-5 0,0-3 0,3 2 0,-7-4 0,4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45.130"/>
    </inkml:context>
    <inkml:brush xml:id="br0">
      <inkml:brushProperty name="width" value="0.08571" units="cm"/>
      <inkml:brushProperty name="height" value="0.08571" units="cm"/>
    </inkml:brush>
  </inkml:definitions>
  <inkml:trace contextRef="#ctx0" brushRef="#br0">96 32 12287,'-10'-3'0,"-1"-1"0,0 2 0,1 1 0,-1 1 0,2-2 0,2-1 0,1 2 0,2-3 0,3 2 0,-4-1 0,1 0 0,3-1 0,-4 5 0,5 3 0,0-2 0,0 5 0,1-1 0,1 3 0,2-2 0,4-4 0,-1 4 0,3-3 0,0 2 0,1-2 0,-4 1 0,0-3 0,1 2 0,2-2 0,0 3 0,1-1 0,-1-2 0,1-1 0,1 3 0,2-1 0,2-1 0,1 0 0,2-2 0,-4 0 0,0 0 0,1 0 0,1 0 0,-3 0 0,-1 0 0,-1 0 0,2 0 0,0 0 0,-1 0 0,-1 0 0,-1-4 0,-1 1 0,1 0 0,-1-1 0,1 0 0,0 2 0,-1 0 0,1 2 0,-1-1 0,1-2 0,0 2 0,-1-3 0,1 3 0,-1 1 0,-3 0 0,0 0 0,2 0 0,0 0 0,-2 0 0,0 0 0,1 0 0,2 0 0,0 0 0,1 0 0,0 0 0,-1 0 0,1 0 0,-1 0 0,1 0 0,-2-1 0,0-2 0,-2 0 0,-5-1 0,7 4 0,-6 0 0,4 0 0,-5 1 0,2 3 0,-3 2 0,-1 4 0,-9 6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45.834"/>
    </inkml:context>
    <inkml:brush xml:id="br0">
      <inkml:brushProperty name="width" value="0.08571" units="cm"/>
      <inkml:brushProperty name="height" value="0.08571" units="cm"/>
    </inkml:brush>
  </inkml:definitions>
  <inkml:trace contextRef="#ctx0" brushRef="#br0">43 0 12287,'-11'0'0,"5"2"0,3 1 0,-2 3 0,1 5 0,1-1 0,3 1 0,0-1 0,0 6 0,0 0 0,0 2 0,0-1 0,1 1 0,1 3 0,2-1 0,-2-2 0,-1 4 0,-1-3 0,0-1 0,0-2 0,0 2 0,0-4 0,0-1 0,0-1 0,0-2 0,0 1 0,-1 0 0,-2-1 0,1-3 0,-1 0 0,2 2 0,1 0 0,0 2 0,0-1 0,0 1 0,0-1 0,0 1 0,0-1 0,0 1 0,-1 0 0,-2 0 0,0 2 0,0 2 0,2-1 0,1-4 0,0 1 0,0-1 0,0 1 0,0 0 0,0-1 0,0 1 0,1-2 0,2-1 0,0-1 0,0 2 0,-2-3 0,-1 1 0,0 1 0,0 1 0,0 2 0,0 0 0,0-1 0,0-3 0,0 0 0,0-3 0,0 3 0,0-5 0,0 3 0,-5-5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46.301"/>
    </inkml:context>
    <inkml:brush xml:id="br0">
      <inkml:brushProperty name="width" value="0.08571" units="cm"/>
      <inkml:brushProperty name="height" value="0.08571" units="cm"/>
    </inkml:brush>
  </inkml:definitions>
  <inkml:trace contextRef="#ctx0" brushRef="#br0">0 0 12287,'0'11'0,"0"-1"0,0 1 0,0 0 0,0-1 0,0 1 0,0 1 0,0 0 0,0 3 0,0 0 0,1-2 0,2 2 0,0 2 0,1-3 0,-4 3 0,0 1 0,0-1 0,1 3 0,1-3 0,2 3 0,-2 1 0,-1-1 0,-1-1 0,0-1 0,0 1 0,0-4 0,0-1 0,0-2 0,0-2 0,0 1 0,1-5 0,3-2 0,-2-3 0,4-2 0,-1-3 0,-3-3 0,3 1 0,-2-1 0,0-1 0,-2-2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46.939"/>
    </inkml:context>
    <inkml:brush xml:id="br0">
      <inkml:brushProperty name="width" value="0.08571" units="cm"/>
      <inkml:brushProperty name="height" value="0.08571" units="cm"/>
    </inkml:brush>
  </inkml:definitions>
  <inkml:trace contextRef="#ctx0" brushRef="#br0">1 43 12287,'0'-5'0,"0"5"0,1 5 0,2 6 0,0-5 0,4-2 0,1 1 0,1-4 0,2 3 0,-1-3 0,1-1 0,0 0 0,-1 0 0,1 0 0,-1 0 0,1 0 0,0 0 0,0-1 0,4-3 0,-4 3 0,3-4 0,-2 2 0,-1-1 0,-1-4 0,2 2 0,1-1 0,1 0 0,0 3 0,-3-1 0,0-1 0,-1 0 0,1 3 0,-1 0 0,1 2 0,-1 1 0,1 0 0,0 0 0,-1 1 0,1 2 0,-4 0 0,0 4 0,-5-4 0,3 4 0,0 2 0,-4-3 0,4 1 0,-2 1 0,1 1 0,-1 2 0,-3-1 0,1 1 0,3 0 0,-3-1 0,3 1 0,-3-1 0,-1 1 0,0 3 0,0 0 0,0-1 0,0-1 0,0 2 0,0 0 0,1 0 0,3 2 0,-3-3 0,2 4 0,-2 1 0,-1-2 0,2 4 0,0-3 0,1 1 0,0-1 0,-2-3 0,0 3 0,2-2 0,0-2 0,1 2 0,-4-1 0,0-1 0,0-1 0,0-1 0,1-1 0,1 1 0,2 0 0,-1-1 0,-2 0 0,3-3 0,-3 2 0,8-8 0,-7-1 0,2-6 0,-4-4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47.364"/>
    </inkml:context>
    <inkml:brush xml:id="br0">
      <inkml:brushProperty name="width" value="0.08571" units="cm"/>
      <inkml:brushProperty name="height" value="0.08571" units="cm"/>
    </inkml:brush>
  </inkml:definitions>
  <inkml:trace contextRef="#ctx0" brushRef="#br0">52 21 12287,'-10'-4'0,"-1"2"0,1-1 0,-1 2 0,5 2 0,3 2 0,3-1 0,3 1 0,4-2 0,1 0 0,1 2 0,-1 0 0,4 0 0,-2-2 0,6-1 0,-2 0 0,0 0 0,1 0 0,-2-1 0,2-2 0,2 0 0,-3-4 0,4 3 0,-1 1 0,0-2 0,3 4 0,-4-3 0,2 3 0,-1 1 0,0 0 0,2 0 0,-3 0 0,0 0 0,2 0 0,-1 0 0,-1 0 0,-2 0 0,-2 0 0,-1 0 0,-1 0 0,1 0 0,0 0 0,-2 1 0,-1 2 0,-1 0 0,-3 1 0,3-4 0,-4 0 0,5 0 0,-6-5 0,3-1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48.155"/>
    </inkml:context>
    <inkml:brush xml:id="br0">
      <inkml:brushProperty name="width" value="0.08571" units="cm"/>
      <inkml:brushProperty name="height" value="0.08571" units="cm"/>
    </inkml:brush>
  </inkml:definitions>
  <inkml:trace contextRef="#ctx0" brushRef="#br0">86 1 12287,'-2'7'0,"0"0"0,-1 2 0,-1 4 0,0 5 0,1 3 0,1 4 0,-3-3 0,1 3 0,2-3 0,1-1 0,1-1 0,0-1 0,0-1 0,0-4 0,0 2 0,0 1 0,0-1 0,0-2 0,-1 4 0,-2 1 0,0 1 0,-1 1 0,3 1 0,-1 2 0,-2 1 0,-1 3 0,3-2 0,-1 1 0,0 2 0,-1 1 0,0-1 0,2-2 0,0-1 0,1-1 0,-1-4 0,-2 0 0,2 0 0,1-1 0,2-2 0,1-4 0,2-2 0,3-2 0,-3 1 0,-1 0 0,2-1 0,-4 1 0,2-1 0,-1 2 0,-2 2 0,0-2 0,0 2 0,0-2 0,0-1 0,0-1 0,0 1 0,0-1 0,-5-4 0,5-2 0,-1-8 0,3-3 0,5-3 0,-2-3 0,0-1 0,-1 1 0,5-4 0,-4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49.256"/>
    </inkml:context>
    <inkml:brush xml:id="br0">
      <inkml:brushProperty name="width" value="0.08571" units="cm"/>
      <inkml:brushProperty name="height" value="0.08571" units="cm"/>
    </inkml:brush>
  </inkml:definitions>
  <inkml:trace contextRef="#ctx0" brushRef="#br0">1 22 12287,'1'-10'0,"3"3"0,-2 2 0,5 5 0,0 0 0,4 0 0,-1 0 0,1 0 0,0 0 0,-1 0 0,1 0 0,-1 0 0,2 0 0,2 0 0,-2 4 0,3-1 0,-1 0 0,1-2 0,0-1 0,-2 0 0,1 0 0,-1 0 0,-1 0 0,-2 0 0,1 0 0,-1 0 0,1 0 0,0 0 0,-1 0 0,1 0 0,-4 0 0,0 0 0,1 0 0,2 0 0,-3 0 0,0 0 0,1 0 0,1 0 0,2 0 0,-4 0 0,-1 1 0,-1 3 0,-2-3 0,2 4 0,-4-4 0,2 2 0,-1 3 0,-2 5 0,0-1 0,0 1 0,0 0 0,0 0 0,0 3 0,0-1 0,0 5 0,0 1 0,0 1 0,0-1 0,0 1 0,0 1 0,0-2 0,0 2 0,0-5 0,0 2 0,0 0 0,0-4 0,0 2 0,0 1 0,0-1 0,1 2 0,1 3 0,2 1 0,-2 3 0,0-1 0,1 4 0,0 0 0,0-1 0,-2 3 0,0-4 0,1-1 0,2 1 0,-1-4 0,-3-6 0,0 0 0,0 1 0,4-8 0,-1 2 0,1-3 0,1-2 0,-3 3 0,5-1 0,-1-3 0,1 2 0,-3 2 0,-2 0 0,0 2 0,2-1 0,-2 1 0,-1 0 0,-1-1 0,0 1 0,0-1 0,0 4 0,0 1 0,0-3 0,0 0 0,0-1 0,0-4 0,0 0 0,0 0 0,0 4 0,0-1 0,0 1 0,0 3 0,0 1 0,0 1 0,0-1 0,0 2 0,0-2 0,0-2 0,2-3 0,1-3 0,-2-2 0,4-5 0,-5 0 0,-5 0 0,4 0 0,-4-5 0,5-2 0,0-2 0,-1 2 0,-1 0 0,-2-2 0,2 0 0,-3 2 0,1 0 0,-2-1 0,2 3 0,-3 1 0,-1 3 0,2 1 0,-1 0 0,-1 0 0,-2 5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49.784"/>
    </inkml:context>
    <inkml:brush xml:id="br0">
      <inkml:brushProperty name="width" value="0.08571" units="cm"/>
      <inkml:brushProperty name="height" value="0.08571" units="cm"/>
    </inkml:brush>
  </inkml:definitions>
  <inkml:trace contextRef="#ctx0" brushRef="#br0">11 11 12287,'-6'0'0,"1"1"0,5 3 0,5 0 0,2 3 0,2-3 0,2-3 0,1-1 0,1 0 0,1 0 0,0 0 0,-2 0 0,1 0 0,1 0 0,3-1 0,-2-2 0,-1 0 0,1 1 0,-3 0 0,2 2 0,-2-1 0,-2-2 0,1 2 0,-1-3 0,1 3 0,0 1 0,-1 0 0,1 0 0,-1-4 0,1 1 0,-5-1 0,-1 5 0,-5 3 0,0 2 0,0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0.149"/>
    </inkml:context>
    <inkml:brush xml:id="br0">
      <inkml:brushProperty name="width" value="0.08571" units="cm"/>
      <inkml:brushProperty name="height" value="0.08571" units="cm"/>
    </inkml:brush>
  </inkml:definitions>
  <inkml:trace contextRef="#ctx0" brushRef="#br0">22 0 12287,'-7'0'0,"1"2"0,1 1 0,1-1 0,4 6 0,2-5 0,1 3 0,4-1 0,3-3 0,0-1 0,1-1 0,-1 1 0,1 3 0,1-3 0,1 3 0,1-3 0,-1-1 0,2 1 0,-1 1 0,0 2 0,2-2 0,-3-1 0,4 1 0,2 0 0,1 1 0,1 1 0,0-4 0,1 0 0,-1 0 0,0-1 0,0-2 0,0 0 0,1 1 0,-5-3 0,0 1 0,-3 1 0,-5-2 0,2 4 0,-4-3 0,2 3 0,2 1 0,-5 0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0.797"/>
    </inkml:context>
    <inkml:brush xml:id="br0">
      <inkml:brushProperty name="width" value="0.08571" units="cm"/>
      <inkml:brushProperty name="height" value="0.08571" units="cm"/>
    </inkml:brush>
  </inkml:definitions>
  <inkml:trace contextRef="#ctx0" brushRef="#br0">11 11 12287,'-4'-6'0,"3"1"0,-4 10 0,5 2 0,1 2 0,1 3 0,2 1 0,-2 1 0,-1 4 0,1-3 0,0 2 0,1 1 0,1-1 0,-4-1 0,0 0 0,0-3 0,0-2 0,0 0 0,0 0 0,0-6 0,0-5 0,0-5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29:32.207"/>
    </inkml:context>
    <inkml:brush xml:id="br0">
      <inkml:brushProperty name="width" value="0.08571" units="cm"/>
      <inkml:brushProperty name="height" value="0.08571" units="cm"/>
    </inkml:brush>
  </inkml:definitions>
  <inkml:trace contextRef="#ctx0" brushRef="#br0">220 173 12287,'0'-9'0,"0"1"0,1-2 0,1-1 0,2-2 0,0 1 0,1-2 0,-1 1 0,3 0 0,1 3 0,0-1 0,-2-1 0,2 2 0,-2-1 0,1 2 0,2 3 0,-4 7 0,-3 8 0,-4 4 0,-3 7 0,-5 2 0,-1 2 0,-4 0 0,-2 8 0,-1-2 0,-2 4 0,0-2 0,-4 5 0,3-8 0,1-1 0,-2 1 0,4-4 0,-2-5 0,4-1 0,5-1 0,1-5 0,1-1 0,0-2 0,4-3 0,2-4 0,9-10 0,4-9 0,3 1 0,1-2 0,4-3 0,0-1 0,-1-2 0,1 4 0,0-1 0,-1 3 0,1 3 0,-4 5 0,-3-1 0,-1 2 0,-1 4 0,-4 4 0,-2 5 0,-2 4 0,-1 7 0,-1 1 0,-2 6 0,-3 2 0,-1 5 0,0 0 0,2 0 0,2 1 0,-3 4 0,3-1 0,1 2 0,1 1 0,1 2 0,-1-2 0,-1 0 0,-1 0 0,0-5 0,3-4 0,0-5 0,0-1 0,0-2 0,0-3 0,0-1 0,0-2 0,0-3 0,-1 1 0,-1-2 0,-1-1 0,-1-2 0,2 0 0,-1-1 0,0-5 0,3-2 0,0-7 0,0-2 0,0-4 0,0-2 0,4-5 0,1-1 0</inkml:trace>
  <inkml:trace contextRef="#ctx0" brushRef="#br0" timeOffset="759">379 323 12287,'8'0'0,"5"-1"0,2-1 0,2-3 0,0-2 0,4 0 0,-1-5 0,1 2 0,0 1 0,-2 0 0,2 1 0,-4-1 0,-2 0 0,1 0 0,-5 1 0,-1 2 0,-3 0 0,0 3 0,-4-3 0,0 4 0,-7-2 0,-2 4 0,-2 0 0,-1 0 0,1 0 0,-1 0 0,0 0 0,0 0 0,0 0 0,0 0 0,5-1 0,1-2 0,2 2 0,2-3 0,2 4 0,-2 4 0,1 3 0,-1 3 0,-1 1 0,0 4 0,0-2 0,0 1 0,0 1 0,-3 2 0,-2 2 0,-1 0 0,0 2 0,1-2 0,-2-2 0,2-1 0,1-1 0,-2 3 0,2-5 0,0 0 0,1-2 0,-2 1 0,1-2 0,0-5 0,1-2 0,-3-2 0,1-1 0,-1 0 0,-1 1 0,0 2 0,-1-2 0,1 4 0,1 0 0,-1 0 0,-1 1 0,0 3 0,3 0 0,1 0 0,8-5 0,1-1 0,4-3 0,3-3 0,-1 1 0,5-2 0,1-1 0,3 0 0,0 3 0,-1-1 0,1 1 0,0-1 0,0-1 0,-5-2 0,-1 2 0,-1 0 0,-1 2 0,-4-3 0,1 2 0,-4 0 0,-1 3 0,-8 4 0,-5 0 0,-4 5 0</inkml:trace>
  <inkml:trace contextRef="#ctx0" brushRef="#br0" timeOffset="962">458 755 12287,'-9'4'0,"8"-3"0,4 2 0,4-2 0,3-2 0,1-1 0,1-2 0,2-1 0,0 2 0,1-1 0,0-1 0,1 0 0,-1 3 0,1-2 0,-2 1 0,-1 0 0,-2-3 0,-2 2 0,0 0 0,0 0 0,-4 0 0,-2 2 0,-1-3 0,1 0 0,-2 0 0,1 2 0,-1-2 0,-1-4 0</inkml:trace>
  <inkml:trace contextRef="#ctx0" brushRef="#br0" timeOffset="1476">599 597 12287,'-9'0'0,"4"1"0,2 2 0,2 1 0,2 6 0,2 2 0,-2-1 0,2 3 0,-2-1 0,-1 1 0,0 1 0,0 3 0,-1 2 0,-2 0 0,1 0 0,-3-4 0,1-2 0,-1 2 0,2-3 0,-2-1 0,0-3 0,0 0 0,2-1 0,-2-1 0,0-2 0,0-1 0,1 0 0,-3-2 0,1 1 0,0-1 0,-2-1 0,1 1 0,1 1 0,0 4 0,-2-2 0,-1 1 0,0 0 0,1-3 0,1 2 0,1-1 0,0-2 0,1 2 0,-1-2 0,-1 0 0,3 3 0,0-4 0,9 3 0,3-4 0,4 0 0,1 0 0,2 0 0,3 0 0,-1 0 0,1 0 0,3-3 0,3-1 0,1 0 0,2 1 0,-2-3 0,-1 3 0,-3 1 0,1 1 0,-3 1 0,2 0 0,0 0 0,-1 0 0,4 0 0,-4 0 0,0 0 0,-1 0 0,-3 0 0,0 0 0,-2 0 0,-2 0 0,3 0 0,-3 0 0,-1 0 0,-1-4 0,-2 3 0,-4-3 0,-4 4 0,-4 0 0,-4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1.089"/>
    </inkml:context>
    <inkml:brush xml:id="br0">
      <inkml:brushProperty name="width" value="0.08571" units="cm"/>
      <inkml:brushProperty name="height" value="0.08571" units="cm"/>
    </inkml:brush>
  </inkml:definitions>
  <inkml:trace contextRef="#ctx0" brushRef="#br0">75 1 12287,'-10'7'0,"2"0"0,1 0 0,-1-1 0,0 3 0,-1-2 0,3 3 0,2 0 0,-3 1 0,3 0 0,2-1 0,1 1 0,1-1 0,0 1 0,0 1 0,0 2 0,4-2 0,3 2 0,2-1 0,-2 1 0,2-2 0,-2 3 0,3-1 0,0 0 0,1 0 0,-1-4 0,1-3 0,0-3 0,-2-5 0,-2-2 0,2-3 0,-3-5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1.814"/>
    </inkml:context>
    <inkml:brush xml:id="br0">
      <inkml:brushProperty name="width" value="0.08571" units="cm"/>
      <inkml:brushProperty name="height" value="0.08571" units="cm"/>
    </inkml:brush>
  </inkml:definitions>
  <inkml:trace contextRef="#ctx0" brushRef="#br0">22 65 12287,'0'-11'0,"0"0"0,-5 1 0,-2-1 0,2 5 0,1 0 0,4 3 0,1 2 0,2-3 0,0 3 0,4 1 0,1 0 0,1 0 0,2 0 0,-1 0 0,2 4 0,1-1 0,1-1 0,-1 0 0,4-2 0,0 0 0,2 0 0,-1 0 0,1 0 0,-4 0 0,0 0 0,1 0 0,1 0 0,-3 0 0,-1 0 0,-1 0 0,0 0 0,1 0 0,1-2 0,-1-1 0,-1 2 0,-1-3 0,2 3 0,1 1 0,1 0 0,-4 0 0,2 0 0,1 0 0,2 0 0,-3 0 0,1 0 0,-1 0 0,-1 0 0,-2 0 0,1 1 0,-1 3 0,1-3 0,-1 2 0,1 0 0,0 0 0,-1-2 0,1 3 0,-1-3 0,1-1 0,0 0 0,-1 0 0,1 0 0,-1 0 0,1 0 0,0 0 0,-1 0 0,0 1 0,-2 2 0,-1 0 0,1 0 0,2-2 0,0-1 0,1 0 0,-1 0 0,1 0 0,0 0 0,-1 0 0,1 0 0,-5 0 0,2 1 0,-5 2 0,1-1 0,-3 4 0,3-3 0,-3-1 0,2 5 0,-2-3 0,-1 3 0,-1-1 0,-1 2 0,-2-1 0,1-3 0,3 3 0,0 1 0,0-2 0,0 1 0,0 1 0,0 2 0,0 0 0,0 2 0,0 2 0,0 4 0,0 2 0,0 0 0,0-1 0,0-2 0,0 0 0,0 0 0,0-2 0,0-4 0,0-4 0,0 0 0,0-5 0,1-2 0,1-6 0,2-4 0,-1 0 0,-3-1 0,0-4 0,0-2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2.289"/>
    </inkml:context>
    <inkml:brush xml:id="br0">
      <inkml:brushProperty name="width" value="0.08571" units="cm"/>
      <inkml:brushProperty name="height" value="0.08571" units="cm"/>
    </inkml:brush>
  </inkml:definitions>
  <inkml:trace contextRef="#ctx0" brushRef="#br0">11 0 12287,'-5'6'0,"4"0"0,-3-3 0,3 5 0,6-3 0,2 1 0,3 0 0,5 0 0,2-4 0,8 2 0,2-3 0,0-1 0,4 0 0,-3 0 0,1 0 0,0 0 0,-4 0 0,-5 0 0,-1 0 0,-1 0 0,-5 0 0,1 0 0,-1 0 0,1 0 0,-2 0 0,2 0 0,-2-1 0,-2-3 0,1 3 0,0-3 0,-2-1 0,-2-2 0,1 1 0,-3 0 0,1 1 0,-4-3 0,-7 7 0,-6-4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2.572"/>
    </inkml:context>
    <inkml:brush xml:id="br0">
      <inkml:brushProperty name="width" value="0.08571" units="cm"/>
      <inkml:brushProperty name="height" value="0.08571" units="cm"/>
    </inkml:brush>
  </inkml:definitions>
  <inkml:trace contextRef="#ctx0" brushRef="#br0">32 0 12287,'-11'1'0,"1"3"0,4 2 0,2 4 0,3 1 0,1 0 0,0-4 0,0 0 0,0 0 0,1 3 0,2 1 0,0 0 0,4 0 0,-3 2 0,-2 3 0,-1 0 0,-1 2 0,0 3 0,0 0 0,0 0 0,0 0 0,0-1 0,0-1 0,0-1 0,0-2 0,0 3 0,-1-2 0,-2-2 0,2-1 0,-3-3 0,3-1 0,1 1 0,-1 0 0,-2-1 0,0 1 0,-1-4 0,4 0 0,1-5 0,3 2 0,2-8 0,4-2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2.941"/>
    </inkml:context>
    <inkml:brush xml:id="br0">
      <inkml:brushProperty name="width" value="0.08571" units="cm"/>
      <inkml:brushProperty name="height" value="0.08571" units="cm"/>
    </inkml:brush>
  </inkml:definitions>
  <inkml:trace contextRef="#ctx0" brushRef="#br0">0 11 12287,'2'6'0,"1"-3"0,0-1 0,4-1 0,1 2 0,1-2 0,2 4 0,-1 0 0,1-4 0,0 3 0,-1-3 0,1-1 0,-1 3 0,1 1 0,1-2 0,2-1 0,-2-1 0,3-1 0,-1-1 0,0-2 0,1-3 0,-2 4 0,3-1 0,0-1 0,-3 3 0,1-4 0,-2 1 0,-1 3 0,-1 1 0,1 1 0,-1 0 0,1-4 0,0 1 0,-6-1 0,0 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3.297"/>
    </inkml:context>
    <inkml:brush xml:id="br0">
      <inkml:brushProperty name="width" value="0.08571" units="cm"/>
      <inkml:brushProperty name="height" value="0.08571" units="cm"/>
    </inkml:brush>
  </inkml:definitions>
  <inkml:trace contextRef="#ctx0" brushRef="#br0">21 1 12287,'0'10'0,"-4"1"0,-2-1 0,0 2 0,2 2 0,3 3 0,1 4 0,0 0 0,0 0 0,0 4 0,1 0 0,2-1 0,0 2 0,4-3 0,-2 3 0,0-3 0,0-2 0,2 3 0,-4-8 0,1 1 0,0-3 0,-2-6 0,2-1 0,1 1 0,-4-3 0,4 0 0,0-10 0,0-1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3.739"/>
    </inkml:context>
    <inkml:brush xml:id="br0">
      <inkml:brushProperty name="width" value="0.08571" units="cm"/>
      <inkml:brushProperty name="height" value="0.08571" units="cm"/>
    </inkml:brush>
  </inkml:definitions>
  <inkml:trace contextRef="#ctx0" brushRef="#br0">0 1 12287,'11'6'0,"-1"-3"0,2 0 0,1-1 0,2 2 0,2-2 0,-3-1 0,2-1 0,1 0 0,-1 0 0,-2 4 0,3 0 0,-1 2 0,1 2 0,0-2 0,5 1 0,-1 2 0,0 0 0,0 0 0,0-1 0,1-4 0,-1 1 0,-4-4 0,0 3 0,-1-3 0,1-1 0,-4 0 0,2 0 0,-1 0 0,0 0 0,2-4 0,-3 1 0,1 0 0,-1 2 0,2 1 0,0 0 0,1 1 0,-1 3 0,-1-2 0,-3 4 0,-1 0 0,1 0 0,-1-3 0,1 3 0,-1-1 0,1-3 0,0 0 0,-1-2 0,1 0 0,-1 0 0,1 0 0,0 0 0,-4-4 0,0 1 0,-1-2 0,2 2 0,-1 0 0,-4-1 0,5 4 0,-6 0 0,3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4.727"/>
    </inkml:context>
    <inkml:brush xml:id="br0">
      <inkml:brushProperty name="width" value="0.08571" units="cm"/>
      <inkml:brushProperty name="height" value="0.08571" units="cm"/>
    </inkml:brush>
  </inkml:definitions>
  <inkml:trace contextRef="#ctx0" brushRef="#br0">64 32 12287,'-8'-7'0,"-3"1"0,-1 2 0,4-3 0,1 3 0,-1 2 0,3 1 0,0 1 0,7 3 0,1 1 0,4-2 0,3 3 0,0-1 0,1 2 0,-1-2 0,1 2 0,0-2 0,-1-1 0,1-1 0,-1 0 0,1 2 0,0-2 0,-1 0 0,1-1 0,-1 1 0,1 2 0,-1-1 0,2-3 0,2 1 0,4 3 0,2-3 0,1 3 0,0-3 0,1-1 0,-1 0 0,-1 0 0,-1 0 0,-2 0 0,-4 0 0,1-1 0,-2-3 0,-3 2 0,-1-5 0,-4 4 0,-8-6 0,-2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55.324"/>
    </inkml:context>
    <inkml:brush xml:id="br0">
      <inkml:brushProperty name="width" value="0.08571" units="cm"/>
      <inkml:brushProperty name="height" value="0.08571" units="cm"/>
    </inkml:brush>
  </inkml:definitions>
  <inkml:trace contextRef="#ctx0" brushRef="#br0">170 0 12287,'0'11'0,"0"-1"0,0 2 0,0 2 0,4 3 0,-1 5 0,0 2 0,-2 0 0,-1 6 0,1-3 0,1 1 0,2 0 0,-1-4 0,-3 1 0,0-3 0,0-1 0,0 4 0,0 1 0,0 1 0,0 2 0,0 3 0,0 2 0,0 3 0,0 0 0,0 1 0,0 2 0,-1-4 0,-2-3 0,1-2 0,-2-9 0,0 1 0,1-3 0,-1-5 0,4 1 0,-1 0 0,-3-3 0,3-1 0,-2-2 0,2 1 0,1-1 0,0 1 0,0-1 0,0 1 0,0 3 0,0 1 0,0 1 0,0-1 0,0 0 0,0-2 0,0 1 0,0-1 0,-2-2 0,0-3 0,-2-1 0,-4-3 0,1 3 0,1-5 0,-1 2 0,-1-3 0,-1-5 0,-1 0 0,2-2 0,1-2 0,1 2 0,-2-1 0,1-2 0,1 4 0,-2-1 0,0 1 0,5-2 0,-4 3 0,5-4 0,-2 1 0,2-1 0,-1 0 0,0 0 0,0 0 0,1-1 0,0-2 0,-2 1 0,1-1 0,3 0 0,0 1 0,0-1 0,0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7:38.307"/>
    </inkml:context>
    <inkml:brush xml:id="br0">
      <inkml:brushProperty name="width" value="0.08571" units="cm"/>
      <inkml:brushProperty name="height" value="0.08571" units="cm"/>
    </inkml:brush>
  </inkml:definitions>
  <inkml:trace contextRef="#ctx0" brushRef="#br0">36 900 12287,'-9'5'0,"4"-1"0,0-3 0,0 1 0,1 0 0,0-3 0,1 1 0,7-8 0,2 2 0,3-2 0,1 0 0,2-1 0,5-1 0,-1-1 0,4-1 0,5-3 0,-1-1 0,3-3 0,3-1 0,3-5 0,1 2 0,2-3 0,2 0 0,0 0 0,-3 3 0,-3 2 0,-3 3 0,-2 1 0,-3 2 0,-2 4 0,-4 1 0,-2 2 0,-7 1 0,0 1 0,0 4 0,-9-2 0,0 4 0</inkml:trace>
  <inkml:trace contextRef="#ctx0" brushRef="#br0" timeOffset="933">724 124 12287,'-4'5'0,"3"-1"0,-3-5 0,5-1 0,2-1 0,5-4 0,5 2 0,1-1 0,1 1 0,3 0 0,1-2 0,2 1 0,-1-1 0,1 2 0,0 0 0,-1 0 0,2 0 0,-3 3 0,1 0 0,-1 1 0,-2 1 0,-2 0 0,-1 0 0,-1 0 0,-3 0 0,-4 0 0,-6 3 0,-5 2 0</inkml:trace>
  <inkml:trace contextRef="#ctx0" brushRef="#br0" timeOffset="1445">751 345 12287,'-8'1'0,"2"2"0,2-3 0,5 4 0,3-4 0,5 0 0,1-3 0,4 0 0,2-2 0,1-2 0,3-1 0,1 0 0,-2 1 0,0 1 0,-1 1 0,-2-1 0,0 1 0,-1 1 0,-4 1 0,3 3 0,-1 0 0,-2 0 0,-5 1 0,0 2 0,0 3 0,-1 1 0,-1 6 0,-4 2 0,0 1 0,0-2 0,0 3 0,0-3 0,-1 0 0,-2 1 0,1 0 0,-3 2 0,0 1 0,0 0 0,0 0 0,-4 2 0,0 0 0,0 0 0,3-1 0,0-2 0,0 1 0,2 0 0,-3-4 0,3 0 0,0-1 0,0-2 0,0-5 0,1-1 0,-3-1 0,1-1 0,-1-3 0,1 0 0,-4 0 0</inkml:trace>
  <inkml:trace contextRef="#ctx0" brushRef="#br0" timeOffset="1696">698 547 12287,'-4'6'0,"-2"0"0,1-1 0,-1 1 0,0-2 0,1 0 0,0-3 0,3 2 0,2-2 0,0-2 0,8-2 0,6-3 0,4-2 0,2-1 0,5-1 0,3-1 0,3-2 0,1-3 0,-3 3 0,-1 0 0,-2 1 0,0 3 0,-3 0 0,-2 1 0,-4 2 0,-2 1 0,-3 1 0,-2 2 0,-5 1 0,-2 5 0,-3 1 0</inkml:trace>
  <inkml:trace contextRef="#ctx0" brushRef="#br0" timeOffset="1930">671 750 12287,'-6'8'0,"1"-1"0,2-1 0,5-4 0,6 1 0,6-2 0,4-2 0,1-2 0,4-3 0,2-2 0,-3-1 0,4 0 0,0 1 0,-2-1 0,1 0 0,-2 0 0,-3-1 0,0-1 0,-2 1 0,-2-3 0,-2 1 0,-2 1 0,0-1 0,-3 3 0,0 0 0</inkml:trace>
  <inkml:trace contextRef="#ctx0" brushRef="#br0" timeOffset="2400">927 1 12287,'0'8'0,"0"1"0,0 0 0,0 0 0,0 0 0,0 0 0,0 0 0,0 3 0,0 3 0,-1 1 0,-1 4 0,-2 2 0,-1 1 0,2 8 0,-2-4 0,1 3 0,-1 4 0,0-1 0,-2 0 0,1-1 0,-1-2 0,2 2 0,-1 0 0,0 1 0,2 3 0,-4 5 0,3 0 0,-1-1 0,0-2 0,0-2 0,-3 0 0,2-1 0,1 0 0,-2-3 0,3 0 0,-1-1 0,0 1 0,1-4 0,-1 0 0,3-3 0,2-5 0,1-2 0,0-3 0,0-3 0,0-3 0,0-3 0,0 0 0,-1-4 0,0 0 0,-2-4 0,0-3 0,3-4 0</inkml:trace>
  <inkml:trace contextRef="#ctx0" brushRef="#br0" timeOffset="2674">795 944 12287,'6'-5'0,"-1"1"0,-1 2 0,1-1 0,2 1 0,1-3 0,2-1 0,1-2 0,0-1 0,5-3 0,-1 1 0,1 0 0,2 0 0,0 0 0,-2 0 0,0 0 0,-1 1 0,-4 2 0,3 1 0,-1 1 0,-4 3 0,-3-1 0,0 0 0,-2 1 0,-4 3 0,-5 0 0</inkml:trace>
  <inkml:trace contextRef="#ctx0" brushRef="#br0" timeOffset="2985">715 794 12287,'-8'1'0,"-1"1"0,0 2 0,0 1 0,3-2 0,1 3 0,0 1 0,0 1 0,3 0 0,-3 2 0,0 1 0,0 1 0,-1 6 0,-3 0 0,0 1 0,1-1 0,-1 0 0,-3 4 0,-1 0 0,-1 1 0,0 2 0,-4-1 0,1 0 0,-1 0 0,-3-2 0,0-2 0,-1 0 0,1 0 0,0-1 0,3-3 0,2-1 0,1-3 0,5-4 0,5-1 0,1-1 0,-1-5 0,3-1 0,3-5 0,0-3 0,3 0 0,1-1 0,0 0 0,1-4 0,3 0 0</inkml:trace>
  <inkml:trace contextRef="#ctx0" brushRef="#br0" timeOffset="3470">548 1112 12287,'13'0'0,"1"0"0,-3 0 0,2 0 0,-1 0 0,1 0 0,0 3 0,-2 1 0,1 0 0,2 1 0,2-1 0,1-1 0,0 2 0,1-1 0,2 0 0,2-2 0,0 1 0,-1-1 0,3 2 0,-4-1 0,1-1 0,0-1 0,-1 2 0,3 1 0,1 0 0,-2-1 0,4 4 0,-4-1 0,2 2 0,0 1 0,-2 0 0,3 0 0,-3-1 0,0 1 0,-2 0 0,-2 0 0,-1 0 0,-3-1 0,3 1 0,-3-1 0,0-1 0,1-1 0,-3 0 0,1 2 0,1-2 0,0 0 0,-3 0 0,1 2 0,0-1 0,0-1 0,0-1 0,-3 1 0,-1-3 0,1 1 0,0-2 0,0 3 0,0-1 0,-3-1 0,-1-3 0,-2 0 0,3 0 0,-3 0 0,3 0 0,-3 0 0,3 0 0,0 0 0,3 0 0,-4 0 0,1 0 0,-4 0 0,6 4 0,-7-3 0,3 3 0,-4-4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29:35.243"/>
    </inkml:context>
    <inkml:brush xml:id="br0">
      <inkml:brushProperty name="width" value="0.08571" units="cm"/>
      <inkml:brushProperty name="height" value="0.08571" units="cm"/>
    </inkml:brush>
  </inkml:definitions>
  <inkml:trace contextRef="#ctx0" brushRef="#br0">1 18 12287,'3'-7'0,"3"1"0,2 3 0,1 2 0,0 1 0,0 0 0,-1 0 0,1 0 0,3 3 0,0 0 0,-1-1 0,-2-1 0,0 3 0,0 0 0,-1 3 0,-2 2 0,-2-1 0,-4 7 0,-1 0 0,-2 2 0,-2 2 0,-4 1 0,-1 4 0,-2 1 0,2-1 0,-4-2 0,1 0 0,2-3 0,-1-3 0,0-2 0,2 0 0,3-1 0,0-5 0,4 1 0,2-1 0,1-3 0,3 0 0,5-2 0,3-1 0,4-1 0,-2-2 0,-1-1 0,1 0 0,3-4 0,-3 2 0,1 0 0,-2 0 0,1 1 0,-2 3 0,0 7 0,-6 3 0,-4 3 0,-3 6 0,-8 0 0,1 3 0,-1 2 0,-3 1 0,3 0 0,-3 4 0,2-1 0,-1 2 0,-2-3 0,4 2 0,3-5 0,-1-3 0,1-6 0,0-1 0,1-1 0,4-1 0,-1-4 0,3-4 0,3-4 0,-1-1 0,4-4 0,0-2 0,-1-1 0,3-4 0,-3-1 0,3 0 0,1-3 0,3-5 0,1-4 0,0-5 0,3-2 0,4-10 0,1 3 0,2-2 0,1-2 0,5-6 0,1-6 0,0-4 0,1-5 0,2-7 0,-2 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29:35.875"/>
    </inkml:context>
    <inkml:brush xml:id="br0">
      <inkml:brushProperty name="width" value="0.08571" units="cm"/>
      <inkml:brushProperty name="height" value="0.08571" units="cm"/>
    </inkml:brush>
  </inkml:definitions>
  <inkml:trace contextRef="#ctx0" brushRef="#br0">17 17 12287,'0'-6'0,"0"0"0,0 4 0,3-1 0,1 6 0,0 3 0,0 2 0,2 2 0,-3 1 0,0 1 0,1 2 0,-3-1 0,2 2 0,-2 3 0,-1 1 0,0-5 0,0 5 0,0-1 0,0-3 0,0-2 0,0 1 0,0-1 0,0-3 0,0-3 0,0-1 0,4-5 0,1-1 0,0-5 0,1-3 0,0-1 0,3 0 0,-1-2 0,-2-1 0,2-3 0,-3 4 0,3 0 0,1 1 0,-3 1 0,0 0 0,1 2 0,1 1 0,0-2 0,2 3 0,1 0 0,1 2 0,-1-1 0,-2 1 0,0 1 0,0 1 0,-3 2 0,-1 2 0,0 3 0,0 2 0,-4 2 0,2 1 0,-3 1 0,-3 2 0,1-1 0,-6 2 0,-3 3 0,-2 1 0,-2-5 0,-2 5 0,-1-1 0,1-3 0,-4 0 0,0 1 0,2-3 0,0 0 0,2-4 0,0-3 0,2 1 0,3 1 0,6-4 0,0-1 0,4-2 0,-1-1 0,6 0 0,3 0 0,1 0 0,2 0 0,0 0 0,0 0 0,0 0 0,0 0 0,3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29:36.576"/>
    </inkml:context>
    <inkml:brush xml:id="br0">
      <inkml:brushProperty name="width" value="0.08571" units="cm"/>
      <inkml:brushProperty name="height" value="0.08571" units="cm"/>
    </inkml:brush>
  </inkml:definitions>
  <inkml:trace contextRef="#ctx0" brushRef="#br0">19 0 12287,'0'6'0,"0"0"0,0-2 0,0 5 0,0 4 0,0-3 0,0 3 0,0 2 0,0 0 0,0 0 0,0 3 0,0 0 0,0 3 0,-1 0 0,-1 4 0,-1 3 0,1-1 0,1 0 0,1-1 0,-1 0 0,-2 4 0,2-5 0,-2 8 0,2-4 0,1 0 0,0-5 0,0 0 0,0-2 0,0-1 0,0-4 0,0-2 0,0 0 0,0-2 0,0 0 0,0-4 0,0 0 0,0-1 0,0-3 0,0-6 0,0-6 0,0-4 0,0-4 0,0 1 0,0-1 0,0-4 0,0-1 0,0 1 0,0-3 0,0-1 0,0-6 0,0 6 0,0-1 0,0-2 0,3-1 0,1 4 0,1 2 0,2 3 0,0-2 0,3 1 0,1 0 0,1-1 0,0-1 0,0 1 0,2 2 0,0 2 0,-1-5 0,-2 5 0,2-1 0,1 0 0,-4 3 0,3 4 0,-1 0 0,0 1 0,-1-1 0,-2 6 0,0 1 0,0-1 0,-3 2 0,-1 5 0,0 2 0,-1 3 0,-1 3 0,2 3 0,-1 3 0,-2 2 0,2-1 0,-1 1 0,0 6 0,1 1 0,-3 3 0,2-1 0,-2 3 0,-1 4 0,1 3 0,1 10 0,1 4 0,-1 3 0,-1-2 0,-1-3 0,0 0 0,0-1 0,1 2 0,1-5 0,0-3 0,0-4 0,-1-4 0,-1-1 0,0-4 0,0-3 0,0 1 0,0-7 0,-1 1 0,-2 0 0,3 0 0,-4-3 0,0-3 0,-1-1 0,-4 0 0,1-7 0,1-7 0,1-5 0,0-4 0,1 0 0,-1-7 0,0-1 0,1-4 0,-7-3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1:12.659"/>
    </inkml:context>
    <inkml:brush xml:id="br0">
      <inkml:brushProperty name="width" value="0.08571" units="cm"/>
      <inkml:brushProperty name="height" value="0.08571" units="cm"/>
    </inkml:brush>
  </inkml:definitions>
  <inkml:trace contextRef="#ctx0" brushRef="#br0">201 152 12287,'-9'0'0,"0"0"0,0 1 0,0 2 0,0-2 0,4 3 0,5-4 0,6 0 0,-1 0 0,1 0 0,1 0 0,1 0 0,4 4 0,1 2 0,-1 2 0,1 0 0,2 1 0,-2 1 0,0 1 0,0 1 0,0 3 0,-2-3 0,1-1 0,-1-1 0,-1-1 0,-2 0 0,-3 0 0,-2 0 0,-6-1 0,-3 0 0,-2-1 0,-4-1 0,2 0 0,-2 3 0,2 0 0,1 0 0,1 1 0,1 1 0,2 2 0,1 1 0,1 1 0,3 2 0,1 1 0,2 0 0,-1 0 0,4 0 0,0-1 0,-1-2 0,2 2 0,-4-3 0,0 3 0,1 1 0,-3 0 0,2-1 0,-2-1 0,-1-1 0,-1-1 0,-1 1 0,-1-1 0,1-1 0,1 0 0,1-2 0,0 1 0,0 0 0,1-4 0,1-1 0,1-1 0,4-4 0,-2 0 0,0-4 0,-1-3 0,-5-4 0,-2 0 0,-2 0 0,-4 1 0,-1 1 0,-2 1 0,1 0 0,-4-2 0,-1 1 0,-1 1 0,0 4 0,-1-1 0,1 2 0,2 1 0,-1 0 0,4 0 0,1 0 0,1 0 0,4 0 0,0 1 0,0 2 0,1 3 0,1 3 0,4 3 0,-1 3 0,-2 2 0,2 5 0,-1 2 0,1 2 0,1 4 0,0 2 0,0 5 0,0-1 0,0 0 0,-4 9 0,-2-3 0,-1 5 0,1 2 0,-5-2 0,2-3 0,0-2 0,2-4 0,0-9 0,3-6 0,-1-6 0,4-10 0,1-10 0,8-14 0,6-11 0</inkml:trace>
  <inkml:trace contextRef="#ctx0" brushRef="#br0" timeOffset="373">674 143 12287,'-9'-5'0,"0"2"0,4 2 0,2-2 0,6-1 0,3 0 0,2 0 0,1 0 0,0 2 0,1-1 0,2 1 0,-1 1 0,5 1 0,1 0 0,3 0 0,2 3 0,-1 0 0,2-1 0,0-1 0,2-1 0,-2 0 0,-1 0 0,-4 0 0,-1-4 0,-5-2 0,-1-1 0,-1 1 0,-5-6 0,-1 2 0</inkml:trace>
  <inkml:trace contextRef="#ctx0" brushRef="#br0" timeOffset="1276">477 420 12287,'-20'5'0,"1"-1"0,5 1 0,7 4 0,5 3 0,3 5 0,2-2 0,3-3 0,2-5 0,2-2 0,1 0 0,1 0 0,-1 1 0,-2 3 0,1 0 0,2 0 0,-2 1 0,2 2 0,-2 2 0,-1 3 0,0 1 0,0 0 0,0 0 0,0 0 0,0-3 0,0-1 0,-1-3 0,1-3 0,-3 0 0,-1-7 0,-1-5 0,2-2 0,-3-8 0,-1-3 0,-1-3 0,2 1 0,0-3 0,-1 1 0,-1 0 0,-1-3 0,0 0 0,0-1 0,0 1 0,-1 2 0,-1 5 0,-2 3 0,-1 2 0,2 3 0,-3 3 0,-1 3 0,-1 2 0,-1 1 0,8 0 0,4 0 0,4 0 0,2 0 0,3-1 0,1-2 0,2-3 0,4-2 0,3 2 0,5 1 0,0 0 0,3 0 0,2 3 0,4-1 0,-1 2 0,1 1 0,-4 1 0,-3 1 0,-4 1 0,-1-1 0,-5 2 0,-1-1 0,-5-1 0,-3-1 0,-5 0 0,-2 2 0,-6-1 0,-4 4 0,-4 1 0,-4 1 0,-5 4 0,-2 0 0,-2 0 0,-3 0 0,0 2 0,-4 4 0,1-1 0,1-2 0,-1 1 0,4-4 0,2 0 0,3 1 0,6-4 0,4 3 0,1-2 0,5-1 0,5-1 0,6-2 0,3-3 0,2-2 0,3-1 0,5 0 0,2 0 0,3 0 0,-2 0 0,0 1 0,-3 1 0,-1 1 0,1 1 0,-7-2 0,-1 1 0,-6 1 0,-5-2 0,-5 1 0,-7 1 0,-3-2 0,-2 2 0,-1 1 0,-3-2 0,-2 2 0,-1 0 0,0 0 0,4 0 0,0 1 0,5-2 0,3 0 0,2-2 0,1 3 0,0 2 0,4-2 0,2 1 0,2 1 0,5 0 0,3 0 0,4-2 0,4-1 0,1-1 0,3-3 0,1-1 0,1-2 0,3 1 0,-2-4 0,0-1 0,-1-1 0,3-1 0,-4 1 0,-2 1 0,-2 2 0,-2 0 0,1-2 0,-4 1 0,-1-1 0,-5-1 0,-2-1 0,-2 0 0,-1 0 0,0-1 0,0-1 0,-1-3 0,-2-3 0,-2 1 0,-4-5 0</inkml:trace>
  <inkml:trace contextRef="#ctx0" brushRef="#br0" timeOffset="1637">835 53 12287,'-21'-6'0,"1"-3"0,3-1 0,0 3 0,5 2 0,2 1 0,0-3 0,5 6 0,1-2 0,4 6 0,0 2 0,0 4 0,0 1 0,0 2 0,3 1 0,0 5 0,0 0 0,1 0 0,-2 7 0,3 3 0,-1 3 0,1 6 0,0 3 0,2 6 0,-1 7 0,1 10 0,0 0 0,-1 9 0,-2-1 0,0 3 0,-3 8 0,1 5 0,-3-2 0,-2-6 0,-5 8 0,0-8 0,-3-4 0,0-7 0,1-14 0,2-9 0,-1-7 0,0-8 0,4-4 0,1-9 0,0-2 0,3-4 0,-1-8 0,4-6 0,-1-8 0,3-5 0,0-4 0,-3-3 0,3-3 0</inkml:trace>
  <inkml:trace contextRef="#ctx0" brushRef="#br0" timeOffset="1911">737 884 12287,'-12'0'0,"0"0"0,0 0 0,3 1 0,0 2 0,4 2 0,2 4 0,2 0 0,1 0 0,0 0 0,0 0 0,0 4 0,0 2 0,-1 1 0,-2 2 0,-5 1 0,-5 2 0,-2 3 0,-4 2 0,1 4 0,-6 4 0,-2 3 0,-3 2 0,1 0 0,-1-2 0,1-1 0,1-4 0,4-8 0,3-4 0,3-4 0,3-4 0,6-3 0,0-5 0,3-7 0,2-6 0,11-13 0,2-1 0</inkml:trace>
  <inkml:trace contextRef="#ctx0" brushRef="#br0" timeOffset="2094">853 857 12287,'5'-4'0,"-1"7"0,-4 1 0,0 6 0,0 5 0,4 3 0,3 2 0,3 2 0,5 1 0,3 0 0,3 4 0,2 0 0,0 0 0,3-1 0,-3-2 0,4 0 0,3 1 0,5 1 0,4 1 0,1-2 0,0-1 0,6 2 0,-8-7 0,6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1:15.703"/>
    </inkml:context>
    <inkml:brush xml:id="br0">
      <inkml:brushProperty name="width" value="0.08571" units="cm"/>
      <inkml:brushProperty name="height" value="0.08571" units="cm"/>
    </inkml:brush>
  </inkml:definitions>
  <inkml:trace contextRef="#ctx0" brushRef="#br0">187 644 12287,'-12'-1'0,"0"-1"0,1-1 0,5 4 0,3 0 0,6 2 0,3-2 0,3-1 0,2 0 0,2 0 0,1 0 0,2 0 0,-1 0 0,1 0 0,3 0 0,0 0 0,1 0 0,0 0 0,1 0 0,0 0 0,-1 1 0,1 2 0,-3 1 0,-3 5 0,-4 0 0,1 0 0,-3 0 0,-3 0 0,-3 0 0,-3 1 0,-3 1 0,-3 1 0,-6 5 0,-4 1 0,-4 4 0,-4 4 0,-3 2 0,-1 2 0,-2 3 0,1 1 0,-3 6 0,0 2 0,-2 0 0,1 0 0,-4 4 0,6-6 0,3-3 0,5-5 0,8-9 0,4-5 0,4-6 0,4-2 0,10-4 0,6-1 0,6-1 0,5-2 0,6 2 0,1-1 0,2-1 0,0-1 0,-3-1 0,2 0 0,3 0 0,3 0 0,0-4 0,4-3 0,2-3 0,0-2 0,0-3 0,-8 0 0,-4-2 0,-3-1 0,-7-1 0,-2 0 0,-4 0 0,-4 2 0,-2 5 0,-2-2 0,-2 1 0,-3 2 0,-3-2 0,-3 0 0,-4-1 0,-4-2 0,1-1 0,-7 0 0,3-1 0</inkml:trace>
  <inkml:trace contextRef="#ctx0" brushRef="#br0" timeOffset="264">1134 125 12287,'10'-7'0,"-4"-5"0,0 4 0,1 2 0,2 4 0,3 2 0,1 0 0,-2 1 0,1 1 0,-1 1 0,0 3 0,0-3 0,1-1 0,-1-1 0,-1-1 0,-1 0 0</inkml:trace>
  <inkml:trace contextRef="#ctx0" brushRef="#br0" timeOffset="673">1580 9 12287,'-1'-5'0,"-2"2"0,-3 2 0,-1 4 0,-1 2 0,1 2 0,1 3 0,0 2 0,-3 0 0,0 2 0,0 0 0,-1 3 0,-1-2 0,-2 0 0,-1 0 0,-2 4 0,-3-2 0,-3 1 0,-1 2 0,-5 3 0,-6-2 0,-2 2 0,-3 2 0,-6 4 0,3 2 0,1-2 0,3-1 0,1 3 0,8-7 0,0-2 0,1-3 0,6-5 0,4-2 0,6-3 0,2-3 0,5-2 0,9-5 0,8-2 0,3-3 0,3-2 0,1-1 0,1-1 0,2 0 0,1-2 0,2-4 0,7 1 0,4-1 0,1 1 0,6-2 0,2 2 0,0-2 0,-3 0 0,-5 2 0,-3 1 0,1 1 0,-1 2 0,3-2 0,-7 2 0,-1 2 0,-2 2 0,-7 4 0,-3-2 0,-3 1 0,-8 1 0,-9 3 0,-8 0 0,-6 1 0,-4 2 0,-5 2 0,-6 4 0</inkml:trace>
  <inkml:trace contextRef="#ctx0" brushRef="#br0" timeOffset="1215">1277 393 12287,'-10'13'0,"-1"-3"0,-1-4 0,1-1 0,1 0 0,4 1 0,1 3 0,1 0 0,2 0 0,-2 0 0,1 1 0,0 1 0,-1 2 0,-2 0 0,-2-1 0,0 3 0,-1 1 0,-3 0 0,-1 0 0,-1-1 0,-2 1 0,0 4 0,0 0 0,2 0 0,1-1 0,-1-1 0,3 0 0,2-1 0,2-2 0,5-3 0,3-7 0,7-4 0,4-5 0,1-4 0,2-4 0,3 0 0,0-2 0,0 0 0,3 0 0,0 3 0,-2 0 0,-4 3 0,-2 0 0,-4 5 0,0 1 0,-4 2 0,-3 3 0,-4 3 0,-7 3 0,-6 3 0,-3 4 0,-2 4 0,-3 4 0,-3 4 0,1 3 0,1 1 0,2 0 0,-3 0 0,2-2 0,1-2 0,4-5 0,5-3 0,3-4 0,5-4 0,5-4 0,6-2 0,4-5 0,8-5 0,0-1 0,0-1 0,0-2 0,0 0 0,-1 1 0,1 1 0,-1 4 0,-1-1 0,-2 2 0,-1 1 0,1 1 0,-4 2 0,-3 3 0,-2 2 0,-2 1 0,-3 1 0,-1 0 0,-2 2 0,1-1 0,-3-4 0,1-1 0,2-6 0,5-3 0,3-6 0,6-9 0,2 0 0,3-3 0,1-1 0,1-3 0,1 1 0,1-1 0,0 0 0,-5-3 0,-1-2 0,2-2 0,-3-3 0</inkml:trace>
  <inkml:trace contextRef="#ctx0" brushRef="#br0" timeOffset="1815">1482 367 12287,'-9'-4'0,"0"-2"0,5 2 0,4 1 0,5 2 0,3 1 0,2 1 0,1 2 0,1 3 0,0 1 0,-4 1 0,-2 0 0,-3 1 0,-2 5 0,-3-1 0,-4 2 0,-6 4 0,-1 0 0,-2 5 0,-1-1 0,-1 0 0,2 3 0,2-2 0,-1 1 0,0-1 0,2 1 0,-2-1 0,1 2 0,2 1 0,-1-1 0,2-3 0,2-2 0,0-2 0,4-5 0,1-2 0,6-6 0,4-4 0,3-4 0,2-4 0,3-6 0,-2-4 0,1-2 0,2 0 0,1-4 0,1 4 0,-1-1 0,1 0 0,3 5 0,1 2 0,0 2 0,0 1 0,-4 4 0,-5 2 0,0 2 0,-5 5 0,-5 3 0,-3 4 0,-3 4 0,-3 2 0,-6 2 0,-4 2 0,-3 3 0,-1-2 0,-3 2 0,1 1 0,2 1 0,1-3 0,3-3 0,1-2 0,3-3 0,3-2 0,3-4 0,7-4 0,8-3 0,5-4 0,3-4 0,5-6 0,4-3 0,3-1 0,0 2 0,-1-2 0,-3 5 0,0 2 0,-1 2 0,-7 5 0,0-1 0,-3 3 0,-3 3 0,-2 2 0,0 4 0,-1 0 0,-2 0 0,-2 3 0,-3-1 0,1 0 0,1-1 0,0 2 0,-3 0 0,0-1 0,0-1 0,-3 2 0,0 0 0,1-1 0,1-1 0,-2-4 0,-1-1 0,0-1 0,0 1 0,-3-3 0,1 1 0,-5-6 0,-3-2 0</inkml:trace>
  <inkml:trace contextRef="#ctx0" brushRef="#br0" timeOffset="2506">821 1296 12287,'-4'-9'0,"-1"0"0,0 0 0,1 0 0,4 0 0,0 0 0,0 0 0,1 0 0,2 0 0,3 1 0,2 2 0,1-1 0,0 4 0,0 1 0,0 1 0,0 1 0,0 1 0,0 2 0,-3 5 0,-1 5 0,-1 1 0,-2 2 0,-1 4 0,-1 2 0,-1 0 0,-2-1 0,1 4 0,-4-1 0,-1 1 0,-1-1 0,-1 0 0,0-4 0,1-2 0,2-2 0,-2-9 0,8-7 0,0-12 0,5-4 0,3-2 0,5-2 0,2-1 0,2 0 0,0-1 0,1 3 0,1-2 0,0 3 0,-1 4 0,5-2 0,-5 4 0,0 1 0,1 1 0,0 2 0,1 2 0,2 3 0,1 2 0,-3 5 0,0 3 0,-1 3 0,-1 2 0,-3 1 0,0-2 0,0 2 0,-1 0 0,2-2 0,-4 1 0,1-2 0,0-1 0,2 0 0,-2 1 0,0 0 0,0-1 0,0 2 0,-2-5 0,1 1 0,-2-1 0,0-2 0,-1-4 0,0 0 0,-3-5 0,-1-4 0,0-4 0,0-1 0,1-2 0,3 3 0,0 1 0,0 2 0,0 0 0,1 7 0,2 2 0,3 3 0,1 8 0,3 8 0,1 5 0,1 3 0,4 1 0,0-1 0,1 0 0,1-2 0,9 0 0,-2-5 0,4-3 0,5-3 0,1-7 0,0-9 0,1-17 0,0-13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1:48.199"/>
    </inkml:context>
    <inkml:brush xml:id="br0">
      <inkml:brushProperty name="width" value="0.08571" units="cm"/>
      <inkml:brushProperty name="height" value="0.08571" units="cm"/>
    </inkml:brush>
  </inkml:definitions>
  <inkml:trace contextRef="#ctx0" brushRef="#br0">64 63 12287,'-6'-1'0,"3"-2"0,-2 0 0,2-4 0,-1 0 0,1 0 0,-1 0 0,2-1 0,0 2 0,2-1 0,-1 4 0,-2 0 0,2 3 0,-3 3 0,3 3 0,1 5 0,0-5 0,0-2 0,0-13 0,0 7 0,0-7 0,0 13 0,0 2 0,0 1 0,0 0 0,0-3 0,0 3 0,0-5 0,-1 6 0,-2-3 0,0 1 0,-1 1 0,4 3 0,0 1 0,0 0 0,0-1 0,0 1 0,4-4 0,-1 0 0,0 1 0,-2 2 0,-1-3 0,1 0 0,1 1 0,2 1 0,-1 5 0,-3 1 0,0-1 0,0 1 0,0-2 0,0 3 0,0 1 0,0-1 0,-3 1 0,-1 1 0,1-4 0,-2-3 0,4 0 0,-4-2 0,1-2 0,2-2 0,-2-5 0,5 0 0,2 0 0,3 5 0,5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04:32:22.909"/>
    </inkml:context>
    <inkml:brush xml:id="br0">
      <inkml:brushProperty name="width" value="0.08571" units="cm"/>
      <inkml:brushProperty name="height" value="0.08571" units="cm"/>
    </inkml:brush>
  </inkml:definitions>
  <inkml:trace contextRef="#ctx0" brushRef="#br0">127 96 12287,'0'-7'0,"-1"1"0,-1 0 0,-3 1 0,0-1 0,1 1 0,-1-1 0,1-1 0,2 2 0,-5 5 0,-1 0 0,3 0 0,-3 1 0,3 1 0,-1 2 0,-1-1 0,1 2 0,0-4 0,3 3 0,-4-3 0,1 3 0,-1-1 0,4 1 0,-2-4 0,1 0 0,3-2 0,-3-1 0,3 2 0,2-7 0,3 4 0,3 2 0,-1-1 0,1 1 0,1-2 0,1 1 0,2 3 0,0 0 0,-1 0 0,1 0 0,-1 0 0,1 0 0,-4 0 0,0 1 0,1 3 0,-2-3 0,1 3 0,2 1 0,-4-4 0,3 3 0,0-3 0,1-1 0,2 0 0,-1-3 0,1-1 0,0 2 0,-1 0 0,1 2 0,-1 0 0,1 0 0,-1 0 0,1 0 0,0 0 0,-1 0 0,1 0 0,-1 0 0,1 0 0,0 0 0,-1 0 0,1 0 0,-1 0 0,1 0 0,0 0 0,-1-1 0,1-2 0,-1 2 0,1-4 0,0 0 0,-1 4 0,1-4 0,-1 1 0,-3 2 0,0-1 0,2 2 0,0 1 0,2 0 0,-1 0 0,1 0 0,-1 0 0,1 0 0,0 0 0,-1 0 0,1 0 0,-1 0 0,-2 0 0,-1 0 0,0 0 0,3 0 0,-3-1 0,0-3 0,-3 3 0,3-3 0,-5 2 0,3 0 0,0-2 0,-4 1 0,4 4 0,-5 2 0,0 0 0,0 4 0,0 1 0,0-2 0,0 1 0,0 1 0,0 1 0,0 3 0,0 2 0,0 4 0,0 2 0,0 2 0,0 3 0,0 2 0,0 0 0,-2 6 0,0-3 0,-1-2 0,0-1 0,2-2 0,1-5 0,0-3 0,0-6 0,5-11 0,1-6 0</inkml:trace>
  <inkml:trace contextRef="#ctx0" brushRef="#br0" timeOffset="520">212 96 12287,'0'-6'0,"0"2"0,0 8 0,0-2 0,0 5 0,0 2 0,3 1 0,1 3 0,0 4 0,0 3 0,-1 0 0,2 8 0,0 1 0,-2 2 0,1 0 0,0-3 0,-2-4 0,-1-1 0,-1-2 0,0-5 0,0 0 0,0-10 0,0-2 0,0-4 0,5-4 0,-4-7 0,3-7 0,2-6 0,-1-3 0</inkml:trace>
  <inkml:trace contextRef="#ctx0" brushRef="#br0" timeOffset="758">477 43 12287,'-1'10'0,"-2"2"0,0 2 0,-6-2 0,8 8 0,-3-3 0,-1 4 0,4 0 0,-4 0 0,5 0 0,0 1 0,-5-6 0,4 4 0,-4-8 0,5 3 0,0-4 0,0-1 0,0 1 0,2-2 0,1-2 0,-2 3 0,9-4 0,-4 4 0</inkml:trace>
  <inkml:trace contextRef="#ctx0" brushRef="#br0" timeOffset="1112">138 435 12287,'-5'6'0,"4"-2"0,-4-4 0,5 0 0,-5 0 0,4 0 0,-3 0 0,4 0 0,4 0 0,3 0 0,3 0 0,0 0 0,6 0 0,0 0 0,1 0 0,3 0 0,-4 0 0,10-4 0,-4 3 0,8-4 0,-5 5 0,0 0 0,-1 0 0,1 0 0,-2 0 0,3-1 0,-2-2 0,-4 0 0,1-6 0,-5 4 0,1-1 0,-2-4 0,-4 9 0,-1-8 0,1 3 0</inkml:trace>
  <inkml:trace contextRef="#ctx0" brushRef="#br0" timeOffset="1578">148 498 12287,'-10'0'0,"4"0"0,-4 5 0,8-4 0,-5 3 0,-1-3 0,3 4 0,-4-4 0,8 4 0,-9-1 0,4-3 0,-3 9 0,2-3 0,-3 2 0,9 2 0,-8-1 0,8 1 0,-4 3 0,5 0 0,0-1 0,0 4 0,0-5 0,5 8 0,0-9 0,6 5 0,-2-6 0,0 0 0,-2-3 0,0-3 0,3-4 0,1 0 0,-5 0 0,3-4 0,-3-7 0,5-5 0</inkml:trace>
  <inkml:trace contextRef="#ctx0" brushRef="#br0" timeOffset="1925">223 562 12287,'-11'10'0,"3"2"0,-3 2 0,3 3 0,-7-1 0,4 4 0,-4-3 0,3 0 0,-2 1 0,2 0 0,-3 3 0,3-5 0,1 4 0,2-8 0,3 4 0,0-6 0,1 1 0,5-1 0,0 1 0,0-5 0,0 3 0,2-3 0,1 0 0,-2 3 0,9-7 0,-3 1 0,2-2 0,2-1 0,4-4 0,-3-2 0,3-5 0,-4 0 0,-1 1 0,1-1 0,0 1 0,-1-1 0,1 1 0,-5-1 0,3 5 0,-8 1 0,4 5 0,-2 2 0,1 1 0,-2 4 0,0 7 0,-2-2 0,0 8 0,0-8 0,0 8 0,4-8 0,-3 3 0,4-5 0,-4 1 0,3 0 0,-3-5 0,8 3 0,-7-13 0,2 3 0</inkml:trace>
  <inkml:trace contextRef="#ctx0" brushRef="#br0" timeOffset="2233">42 1039 12287,'-4'7'0,"-2"0"0,0 1 0,1 1 0,5 2 0,0 0 0,0-1 0,-4-4 0,-2-1 0</inkml:trace>
  <inkml:trace contextRef="#ctx0" brushRef="#br0" timeOffset="2403">138 1081 12287,'-6'0'0,"-4"5"0,9-4 0,-3 8 0,4-8 0,0 4 0,0-5 0,4 0 0,2-5 0,5 0 0</inkml:trace>
  <inkml:trace contextRef="#ctx0" brushRef="#br0" timeOffset="2579">244 1113 12287,'6'0'0,"-2"0"0,-4 0 0,5-5 0,-4 4 0,4-5 0,-5 2 0,0-1 0,0-6 0</inkml:trace>
  <inkml:trace contextRef="#ctx0" brushRef="#br0" timeOffset="2772">434 636 12287,'0'-11'0,"-1"2"0,-2 2 0,0 2 0,-4 5 0,-1 0 0,3 5 0,-4-1 0,2 5 0,-3 4 0,0 2 0,-1-1 0,2 4 0,2 1 0,-3 1 0,4 1 0,1-5 0,-5 0 0,9-6 0,-4 1 0,5-5 0,0-1 0</inkml:trace>
  <inkml:trace contextRef="#ctx0" brushRef="#br0" timeOffset="2978">424 689 12287,'-5'11'0,"4"-1"0,-9 5 0,5 2 0,-1 4 0,1-4 0,0 3 0,4-4 0,-4 5 0,5 0 0,0 1 0,0-6 0,0 4 0,0-3 0,4 3 0,1-2 0,1 0 0,-4 0 0,7 3 0,-6 0 0,4 0 0,-5-4 0,7 3 0,-7-8 0,7 3 0,-8-5 0,4-4 0,-5-1 0,5 0 0,1 1 0</inkml:trace>
  <inkml:trace contextRef="#ctx0" brushRef="#br0" timeOffset="3174">551 572 12287,'-5'-5'0,"-2"1"0,2 3 0,1 6 0,4 0 0,0 6 0,0 0 0,0-1 0,0 1 0,0 4 0,0-3 0,0 4 0,0-3 0,0 1 0,0 1 0,0-5 0</inkml:trace>
  <inkml:trace contextRef="#ctx0" brushRef="#br0" timeOffset="3361">519 763 12287,'-6'5'0,"-2"-3"0,4 5 0,1 0 0,3 4 0,0 0 0,0-1 0,0-4 0,5-1 0,-3-4 0,5 2 0,0-3 0,4 0 0,-1-4 0,1-7 0,-1 1 0,1-1 0,0-4 0,-1-2 0</inkml:trace>
  <inkml:trace contextRef="#ctx0" brushRef="#br0" timeOffset="3536">540 964 12287,'-16'0'0,"2"0"0,2 0 0,1 0 0,4 0 0,1-1 0,2-2 0,1-4 0,2-3 0,6 4 0,1 2 0,1 0 0,0 1 0,0-1 0,4 4 0,-1 0 0,1 0 0,-1 0 0,1 0 0,-1 0 0,1 5 0,0 1 0</inkml:trace>
  <inkml:trace contextRef="#ctx0" brushRef="#br0" timeOffset="3717">561 975 12287,'-5'5'0,"-5"-4"0,9 4 0,-4-5 0,1 4 0,2-3 0,-2 4 0,4-5 0,4 5 0,-2-4 0,7 4 0,-3-5 0,4 0 0,1 0 0,0 0 0,-1 0 0,1 0 0,-1 0 0,1-5 0,0-2 0,-5-2 0,3-2 0,-3 0 0</inkml:trace>
  <inkml:trace contextRef="#ctx0" brushRef="#br0" timeOffset="3904">636 784 12287,'-5'12'0,"-2"2"0,2 3 0,0 4 0,1 0 0,3-3 0,-3-1 0,3 0 0,1 1 0,0 0 0,0-4 0,0 1 0,0-5 0,0 1 0,0-1 0,0 1 0,0-4 0,0 0 0,5-5 0,0 3 0</inkml:trace>
  <inkml:trace contextRef="#ctx0" brushRef="#br0" timeOffset="4076">572 1102 12287,'-11'7'0,"1"-1"0,-1-1 0,4 3 0,0-1 0,5-2 0,-3 4 0,10-8 0,2 3 0,2-3 0,2-1 0,-1 0 0,1-1 0,1-1 0,1-2 0,1 0 0,-1 0 0,2-1 0,0-3 0,2 1 0,-3 0 0,4-4 0,-4-3 0,3 0 0,-4-5 0,3 3 0</inkml:trace>
  <inkml:trace contextRef="#ctx0" brushRef="#br0" timeOffset="4458">1070 138 12287,'-12'5'0,"-2"2"0,2 7 0,-3 5 0,1 3 0,0 3 0,-5 4 0,7-1 0,-8 3 0,8-4 0,-3-5 0,4-2 0,1-9 0,4 5 0,1-11 0,5 0 0,0-5 0,0-9 0,5 1 0,2-10 0,2-1 0,2-6 0,0-2 0</inkml:trace>
  <inkml:trace contextRef="#ctx0" brushRef="#br0" timeOffset="4640">1028 170 12287,'1'12'0,"1"1"0,3 1 0,-1 0 0,1 1 0,3-3 0,-2 3 0,5 1 0,-5-5 0,3 5 0,-8-6 0,8 1 0,-6-1 0,5-4 0,-5 3 0,4-6 0,-5 1 0,8 0 0,-5 2 0</inkml:trace>
  <inkml:trace contextRef="#ctx0" brushRef="#br0" timeOffset="4831">985 488 12287,'-12'0'0,"-2"4"0,13-2 0,-8 2 0,8-4 0,1 0 0,5 0 0,6 0 0,0-4 0,3 2 0,0-1 0,0 2 0,-3 1 0,-1 0 0,1 0 0,-1 0 0,1 0 0,-1 0 0,-4 0 0,-1 0 0,-5 4 0,5 2 0,1 5 0</inkml:trace>
  <inkml:trace contextRef="#ctx0" brushRef="#br0" timeOffset="5014">996 668 12287,'-5'10'0,"-1"-4"0,0 4 0,2-4 0,4-1 0,0 5 0,0-9 0,4 4 0,2-5 0,6-1 0,1-2 0,1 0 0,0-4 0,-3 2 0,0 0 0,2-1 0,2 0 0,-1 4 0,-4-7 0,-4 8 0,4-9 0,-5 4 0</inkml:trace>
  <inkml:trace contextRef="#ctx0" brushRef="#br0" timeOffset="5211">1049 498 12287,'-11'2'0,"2"2"0,0 7 0,4 5 0,0 4 0,1 6 0,4-3 0,0 7 0,-4-3 0,2 5 0,-2 0 0,4-2 0,0-1 0,-1 0 0,-2-4 0,0-2 0,0 0 0,2-7 0,1-1 0,0-7 0,0-1 0,0-5 0,0 3 0</inkml:trace>
  <inkml:trace contextRef="#ctx0" brushRef="#br0" timeOffset="5410">900 816 12287,'-10'5'0,"-1"2"0,1 2 0,4 7 0,1 0 0,5 4 0,0-2 0,1 1 0,3-5 0,-3 0 0,8-8 0,-3 2 0,5-5 0,-1 6 0,5-8 0,-1 2 0,-1-1 0,0-2 0,0 0 0,1 0 0,1 0 0,-2 0 0,1 0 0,0-5 0,-3-1 0</inkml:trace>
  <inkml:trace contextRef="#ctx0" brushRef="#br0" timeOffset="5673">1133 911 12287,'-7'0'0,"0"2"0,-1 1 0,-1 4 0,-2 1 0,2 1 0,-1-2 0,0 1 0,1 1 0,-6 2 0,5 0 0,-1-2 0,0-1 0,1-1 0,-1 0 0,1-1 0,-1 2 0,0-4 0,1 0 0,-1-1 0,1 1 0,-1-2 0,4 3 0,0-2 0,5 5 0,-3-6 0,5 7 0,0-2 0,1 1 0,3-1 0,1-1 0,6-3 0,0 0 0,-1 0 0,4-1 0,2 0 0,0 2 0,3-2 0,1 3 0,0-2 0,-1 0 0,-2-2 0,1-2 0,2-3 0,-1-3 0,-1-2 0,-5-2 0,2 1 0,-5-6 0,1 0 0</inkml:trace>
  <inkml:trace contextRef="#ctx0" brushRef="#br0" timeOffset="6230">1292 297 12287,'-10'0'0,"-1"0"0,1 5 0,-1 3 0,0 4 0,1 2 0,0 5 0,2-3 0,1 2 0,-1 0 0,3-4 0,2 2 0,1-1 0,4-2 0,1-6 0,3-2 0,5-5 0,0 0 0,3 0 0,-2 0 0,4-5 0,-6 4 0,1-3 0,-1 4 0,1 0 0,0 0 0,-1 0 0,1 0 0,-1 0 0,-4 0 0,4 0 0,-8 0 0,5 0 0,0 0 0,-1 0 0,-1 4 0,-5 3 0,1 2 0,1-1 0,2-1 0,0-1 0,-1 2 0,0-1 0,4 0 0,-2 4 0,1-1 0,-2 1 0,1-1 0,0 1 0,-1 4 0,-1-2 0,1 5 0,-2 1 0,-1 1 0,-1 1 0,5 0 0,-4 5 0,4-4 0,-5 4 0,0-4 0,0-1 0,0 0 0,0 0 0,0 0 0,0-4 0,-5 3 0,4-8 0,-8 8 0,6-9 0,-3 3 0,2-2 0,-5-6 0,5 3 0,-6-3 0,1 1 0,-3-1 0,0-1 0,0-3 0,1-2 0,-2-3 0,-1-4 0,-5-7 0,2-3 0</inkml:trace>
  <inkml:trace contextRef="#ctx0" brushRef="#br0" timeOffset="6406">1261 604 12287,'5'5'0,"1"1"0,-3 4 0,0 1 0,1-2 0,0-1 0,-2 1 0,1-2 0,-2-1 0,1 0 0,0 0 0,1 0 0,1-4 0,-4 7 0,0-3 0</inkml:trace>
  <inkml:trace contextRef="#ctx0" brushRef="#br0" timeOffset="6580">1271 784 12287,'-5'11'0,"4"0"0,-2-1 0,2-4 0,1-1 0,0-5 0,4 0 0,2 0 0,0 4 0,3-2 0,-1 1 0,1-1 0,2 1 0,-1 0 0,1-4 0,-1-5 0</inkml:trace>
  <inkml:trace contextRef="#ctx0" brushRef="#br0" timeOffset="6799">1600 392 12287,'10'0'0,"1"0"0,-1 0 0,1 0 0,3 0 0,0 0 0,-1 0 0,-1 0 0,-2 5 0,1 1 0,0 1 0,-1 0 0,1-3 0,-1 3 0,1 1 0,-5 1 0,3 2 0,-3 0 0</inkml:trace>
  <inkml:trace contextRef="#ctx0" brushRef="#br0" timeOffset="7053">1642 625 12287,'-5'6'0,"5"-2"0,0-8 0,5 3 0,5-2 0,1 1 0,0 2 0,0 0 0,4 0 0,2 0 0,3 0 0,1 2 0,1 0 0,-1 3 0,0 1 0,-3-4 0,-2 3 0,-1-2 0,-2 1 0,-1-1 0,-1-2 0,-1 2 0,1 0 0,-4 1 0,0-4 0,-5 0 0,3 0 0</inkml:trace>
  <inkml:trace contextRef="#ctx0" brushRef="#br0" timeOffset="7424">1780 689 12287,'-4'11'0,"-1"-1"0,-1 1 0,-1 3 0,-2 0 0,1 0 0,1 1 0,3 2 0,-3 4 0,0 0 0,1 0 0,-3 1 0,2-1 0,-3-1 0,0-2 0,-1-3 0,2-5 0,0 1 0,2 0 0,4-2 0,-4-2 0,4-3 0,0-8 0,2-3 0,1-2 0,0-2 0</inkml:trace>
  <inkml:trace contextRef="#ctx0" brushRef="#br0" timeOffset="7662">1758 774 12287,'0'10'0,"0"2"0,0 2 0,0 3 0,0 3 0,2-3 0,1-3 0,-1 2 0,6-2 0,0-1 0,1-1 0,2-5 0,1-1 0,0-2 0,3-1 0,2-2 0,-3-1 0,0 0 0,2 0 0,-4-1 0,2-2 0,-3-1 0,0-2 0,2-1 0,-1-4 0,-3 0 0,1 1 0,-1-10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216103-077A-48F8-A830-9CAB3D613A79}" type="datetimeFigureOut">
              <a:rPr lang="zh-TW" altLang="en-US" smtClean="0"/>
              <a:t>2022/12/28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27BCA-67EF-4336-9F8B-2CDFF1443B07}" type="slidenum">
              <a:rPr lang="zh-TW" altLang="en-US" smtClean="0"/>
              <a:t>‹#›</a:t>
            </a:fld>
            <a:endParaRPr lang="zh-TW" altLang="en-US"/>
          </a:p>
        </p:txBody>
      </p:sp>
    </p:spTree>
    <p:extLst>
      <p:ext uri="{BB962C8B-B14F-4D97-AF65-F5344CB8AC3E}">
        <p14:creationId xmlns:p14="http://schemas.microsoft.com/office/powerpoint/2010/main" val="703227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12/21/2022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12/21/2022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12/21/2022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12/21/2022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12/21/2022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12/21/2022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12/21/2022</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12/21/2022</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5468600" y="1104900"/>
            <a:ext cx="2133600" cy="365125"/>
          </a:xfrm>
        </p:spPr>
        <p:txBody>
          <a:bodyPr/>
          <a:lstStyle>
            <a:lvl1pPr>
              <a:defRPr sz="2800"/>
            </a:lvl1pPr>
          </a:lstStyle>
          <a:p>
            <a:r>
              <a:rPr lang="en-US" dirty="0"/>
              <a:t>12/21/2022</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12/21/2022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12/21/2022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12/21/2022</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keras.io/examples/vision/handwriting_recogni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48.png"/><Relationship Id="rId26" Type="http://schemas.openxmlformats.org/officeDocument/2006/relationships/image" Target="../media/image52.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56.png"/><Relationship Id="rId42" Type="http://schemas.openxmlformats.org/officeDocument/2006/relationships/image" Target="../media/image60.png"/><Relationship Id="rId47" Type="http://schemas.openxmlformats.org/officeDocument/2006/relationships/customXml" Target="../ink/ink23.xml"/><Relationship Id="rId50" Type="http://schemas.openxmlformats.org/officeDocument/2006/relationships/image" Target="../media/image64.png"/><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image" Target="../media/image8.png"/><Relationship Id="rId16" Type="http://schemas.openxmlformats.org/officeDocument/2006/relationships/image" Target="../media/image47.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51.png"/><Relationship Id="rId32" Type="http://schemas.openxmlformats.org/officeDocument/2006/relationships/image" Target="../media/image55.png"/><Relationship Id="rId37" Type="http://schemas.openxmlformats.org/officeDocument/2006/relationships/customXml" Target="../ink/ink18.xml"/><Relationship Id="rId40" Type="http://schemas.openxmlformats.org/officeDocument/2006/relationships/image" Target="../media/image59.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68.png"/><Relationship Id="rId5" Type="http://schemas.openxmlformats.org/officeDocument/2006/relationships/customXml" Target="../ink/ink2.xml"/><Relationship Id="rId19" Type="http://schemas.openxmlformats.org/officeDocument/2006/relationships/customXml" Target="../ink/ink9.xml"/><Relationship Id="rId4" Type="http://schemas.openxmlformats.org/officeDocument/2006/relationships/image" Target="../media/image41.png"/><Relationship Id="rId9" Type="http://schemas.openxmlformats.org/officeDocument/2006/relationships/customXml" Target="../ink/ink4.xml"/><Relationship Id="rId14" Type="http://schemas.openxmlformats.org/officeDocument/2006/relationships/image" Target="../media/image46.png"/><Relationship Id="rId22" Type="http://schemas.openxmlformats.org/officeDocument/2006/relationships/image" Target="../media/image50.png"/><Relationship Id="rId27" Type="http://schemas.openxmlformats.org/officeDocument/2006/relationships/customXml" Target="../ink/ink13.xml"/><Relationship Id="rId30" Type="http://schemas.openxmlformats.org/officeDocument/2006/relationships/image" Target="../media/image5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63.png"/><Relationship Id="rId56" Type="http://schemas.openxmlformats.org/officeDocument/2006/relationships/image" Target="../media/image67.png"/><Relationship Id="rId8" Type="http://schemas.openxmlformats.org/officeDocument/2006/relationships/image" Target="../media/image43.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45.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58.png"/><Relationship Id="rId46" Type="http://schemas.openxmlformats.org/officeDocument/2006/relationships/image" Target="../media/image62.png"/><Relationship Id="rId59" Type="http://schemas.openxmlformats.org/officeDocument/2006/relationships/customXml" Target="../ink/ink29.xml"/><Relationship Id="rId20" Type="http://schemas.openxmlformats.org/officeDocument/2006/relationships/image" Target="../media/image49.png"/><Relationship Id="rId41" Type="http://schemas.openxmlformats.org/officeDocument/2006/relationships/customXml" Target="../ink/ink20.xml"/><Relationship Id="rId54"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4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53.png"/><Relationship Id="rId36" Type="http://schemas.openxmlformats.org/officeDocument/2006/relationships/image" Target="../media/image57.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44.png"/><Relationship Id="rId31" Type="http://schemas.openxmlformats.org/officeDocument/2006/relationships/customXml" Target="../ink/ink15.xml"/><Relationship Id="rId44" Type="http://schemas.openxmlformats.org/officeDocument/2006/relationships/image" Target="../media/image61.png"/><Relationship Id="rId52" Type="http://schemas.openxmlformats.org/officeDocument/2006/relationships/image" Target="../media/image65.png"/><Relationship Id="rId60"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hyperlink" Target="https://colab.research.google.com/drive/1SfDwPrVuN5gl13r0l_tG9-lQ2d0406CL?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git.io/J0fj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58926" y="7917522"/>
            <a:ext cx="9729074" cy="2369478"/>
            <a:chOff x="0" y="0"/>
            <a:chExt cx="6539885" cy="1592763"/>
          </a:xfrm>
        </p:grpSpPr>
        <p:sp>
          <p:nvSpPr>
            <p:cNvPr id="3" name="Freeform 3"/>
            <p:cNvSpPr/>
            <p:nvPr/>
          </p:nvSpPr>
          <p:spPr>
            <a:xfrm>
              <a:off x="0" y="0"/>
              <a:ext cx="6539885" cy="1592763"/>
            </a:xfrm>
            <a:custGeom>
              <a:avLst/>
              <a:gdLst/>
              <a:ahLst/>
              <a:cxnLst/>
              <a:rect l="l" t="t" r="r" b="b"/>
              <a:pathLst>
                <a:path w="6539885" h="1592763">
                  <a:moveTo>
                    <a:pt x="0" y="0"/>
                  </a:moveTo>
                  <a:lnTo>
                    <a:pt x="6539885" y="0"/>
                  </a:lnTo>
                  <a:lnTo>
                    <a:pt x="6539885" y="1592763"/>
                  </a:lnTo>
                  <a:lnTo>
                    <a:pt x="0" y="1592763"/>
                  </a:lnTo>
                  <a:close/>
                </a:path>
              </a:pathLst>
            </a:custGeom>
            <a:solidFill>
              <a:srgbClr val="00B0DB"/>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0" y="7888947"/>
            <a:ext cx="18288000" cy="0"/>
          </a:xfrm>
          <a:prstGeom prst="line">
            <a:avLst/>
          </a:prstGeom>
          <a:ln w="28575" cap="flat">
            <a:solidFill>
              <a:srgbClr val="D9D9D9"/>
            </a:solidFill>
            <a:prstDash val="solid"/>
            <a:headEnd type="none" w="sm" len="sm"/>
            <a:tailEnd type="none" w="sm" len="sm"/>
          </a:ln>
        </p:spPr>
      </p:sp>
      <p:sp>
        <p:nvSpPr>
          <p:cNvPr id="6" name="TextBox 6"/>
          <p:cNvSpPr txBox="1"/>
          <p:nvPr/>
        </p:nvSpPr>
        <p:spPr>
          <a:xfrm>
            <a:off x="3252964" y="8179606"/>
            <a:ext cx="5122516" cy="1795363"/>
          </a:xfrm>
          <a:prstGeom prst="rect">
            <a:avLst/>
          </a:prstGeom>
        </p:spPr>
        <p:txBody>
          <a:bodyPr lIns="0" tIns="0" rIns="0" bIns="0" rtlCol="0" anchor="t">
            <a:spAutoFit/>
          </a:bodyPr>
          <a:lstStyle/>
          <a:p>
            <a:pPr>
              <a:lnSpc>
                <a:spcPts val="3520"/>
              </a:lnSpc>
            </a:pPr>
            <a:r>
              <a:rPr lang="en-US" sz="3200" dirty="0">
                <a:solidFill>
                  <a:srgbClr val="414042"/>
                </a:solidFill>
                <a:latin typeface="DM Sans Bold"/>
              </a:rPr>
              <a:t>A110223010  </a:t>
            </a:r>
            <a:r>
              <a:rPr lang="en-US" sz="3200" dirty="0" err="1">
                <a:solidFill>
                  <a:srgbClr val="414042"/>
                </a:solidFill>
                <a:latin typeface="+mj-ea"/>
                <a:ea typeface="+mj-ea"/>
              </a:rPr>
              <a:t>胡定捷</a:t>
            </a:r>
            <a:endParaRPr lang="en-US" sz="3200" dirty="0">
              <a:solidFill>
                <a:srgbClr val="414042"/>
              </a:solidFill>
              <a:latin typeface="+mj-ea"/>
              <a:ea typeface="+mj-ea"/>
            </a:endParaRPr>
          </a:p>
          <a:p>
            <a:pPr>
              <a:lnSpc>
                <a:spcPts val="3520"/>
              </a:lnSpc>
            </a:pPr>
            <a:r>
              <a:rPr lang="en-US" sz="3200" dirty="0">
                <a:solidFill>
                  <a:srgbClr val="414042"/>
                </a:solidFill>
                <a:latin typeface="DM Sans Bold"/>
              </a:rPr>
              <a:t>A110223011    </a:t>
            </a:r>
            <a:r>
              <a:rPr lang="en-US" sz="3200" dirty="0" err="1">
                <a:solidFill>
                  <a:srgbClr val="414042"/>
                </a:solidFill>
                <a:latin typeface="+mj-ea"/>
                <a:ea typeface="+mj-ea"/>
              </a:rPr>
              <a:t>羅鈞元</a:t>
            </a:r>
            <a:endParaRPr lang="en-US" sz="3200" dirty="0">
              <a:solidFill>
                <a:srgbClr val="414042"/>
              </a:solidFill>
              <a:latin typeface="+mj-ea"/>
              <a:ea typeface="+mj-ea"/>
            </a:endParaRPr>
          </a:p>
          <a:p>
            <a:pPr>
              <a:lnSpc>
                <a:spcPts val="3520"/>
              </a:lnSpc>
            </a:pPr>
            <a:r>
              <a:rPr lang="en-US" sz="3200" dirty="0">
                <a:solidFill>
                  <a:srgbClr val="414042"/>
                </a:solidFill>
                <a:latin typeface="DM Sans Bold"/>
              </a:rPr>
              <a:t>A110223019   </a:t>
            </a:r>
            <a:r>
              <a:rPr lang="en-US" sz="3200" dirty="0" err="1">
                <a:solidFill>
                  <a:srgbClr val="414042"/>
                </a:solidFill>
                <a:latin typeface="+mj-ea"/>
                <a:ea typeface="+mj-ea"/>
              </a:rPr>
              <a:t>陳乙慈</a:t>
            </a:r>
            <a:endParaRPr lang="en-US" sz="3200" dirty="0">
              <a:solidFill>
                <a:srgbClr val="414042"/>
              </a:solidFill>
              <a:latin typeface="+mj-ea"/>
              <a:ea typeface="+mj-ea"/>
            </a:endParaRPr>
          </a:p>
          <a:p>
            <a:pPr>
              <a:lnSpc>
                <a:spcPts val="3520"/>
              </a:lnSpc>
            </a:pPr>
            <a:r>
              <a:rPr lang="en-US" sz="3200" dirty="0">
                <a:solidFill>
                  <a:srgbClr val="414042"/>
                </a:solidFill>
                <a:latin typeface="DM Sans Bold"/>
              </a:rPr>
              <a:t>A110223028  </a:t>
            </a:r>
            <a:r>
              <a:rPr lang="en-US" sz="3200" dirty="0">
                <a:solidFill>
                  <a:srgbClr val="414042"/>
                </a:solidFill>
                <a:latin typeface="+mj-ea"/>
                <a:ea typeface="+mj-ea"/>
              </a:rPr>
              <a:t>吳佳涓</a:t>
            </a:r>
          </a:p>
        </p:txBody>
      </p:sp>
      <p:sp>
        <p:nvSpPr>
          <p:cNvPr id="7" name="TextBox 7"/>
          <p:cNvSpPr txBox="1"/>
          <p:nvPr/>
        </p:nvSpPr>
        <p:spPr>
          <a:xfrm>
            <a:off x="1433628" y="3548890"/>
            <a:ext cx="13516812" cy="1333698"/>
          </a:xfrm>
          <a:prstGeom prst="rect">
            <a:avLst/>
          </a:prstGeom>
        </p:spPr>
        <p:txBody>
          <a:bodyPr lIns="0" tIns="0" rIns="0" bIns="0" rtlCol="0" anchor="t">
            <a:spAutoFit/>
          </a:bodyPr>
          <a:lstStyle/>
          <a:p>
            <a:pPr>
              <a:lnSpc>
                <a:spcPts val="10400"/>
              </a:lnSpc>
            </a:pPr>
            <a:r>
              <a:rPr lang="en-US" sz="10400" b="1" dirty="0" err="1">
                <a:solidFill>
                  <a:srgbClr val="414042"/>
                </a:solidFill>
                <a:latin typeface="微軟正黑體" panose="020B0604030504040204" pitchFamily="34" charset="-120"/>
                <a:ea typeface="微軟正黑體" panose="020B0604030504040204" pitchFamily="34" charset="-120"/>
              </a:rPr>
              <a:t>人工智慧</a:t>
            </a:r>
            <a:r>
              <a:rPr lang="zh-TW" altLang="en-US" sz="10400" b="1" dirty="0">
                <a:solidFill>
                  <a:srgbClr val="414042"/>
                </a:solidFill>
                <a:latin typeface="微軟正黑體" panose="020B0604030504040204" pitchFamily="34" charset="-120"/>
                <a:ea typeface="微軟正黑體" panose="020B0604030504040204" pitchFamily="34" charset="-120"/>
              </a:rPr>
              <a:t>導</a:t>
            </a:r>
            <a:r>
              <a:rPr lang="en-US" sz="10400" b="1" dirty="0" err="1">
                <a:solidFill>
                  <a:srgbClr val="414042"/>
                </a:solidFill>
                <a:latin typeface="微軟正黑體" panose="020B0604030504040204" pitchFamily="34" charset="-120"/>
                <a:ea typeface="微軟正黑體" panose="020B0604030504040204" pitchFamily="34" charset="-120"/>
              </a:rPr>
              <a:t>論期末報告</a:t>
            </a:r>
            <a:endParaRPr lang="en-US" sz="10400" b="1" dirty="0">
              <a:solidFill>
                <a:srgbClr val="414042"/>
              </a:solidFill>
              <a:latin typeface="微軟正黑體" panose="020B0604030504040204" pitchFamily="34" charset="-120"/>
              <a:ea typeface="微軟正黑體" panose="020B0604030504040204" pitchFamily="34" charset="-120"/>
            </a:endParaRPr>
          </a:p>
        </p:txBody>
      </p:sp>
      <p:sp>
        <p:nvSpPr>
          <p:cNvPr id="8" name="TextBox 8"/>
          <p:cNvSpPr txBox="1"/>
          <p:nvPr/>
        </p:nvSpPr>
        <p:spPr>
          <a:xfrm>
            <a:off x="1433628" y="5237974"/>
            <a:ext cx="12803320" cy="695325"/>
          </a:xfrm>
          <a:prstGeom prst="rect">
            <a:avLst/>
          </a:prstGeom>
        </p:spPr>
        <p:txBody>
          <a:bodyPr lIns="0" tIns="0" rIns="0" bIns="0" rtlCol="0" anchor="t">
            <a:spAutoFit/>
          </a:bodyPr>
          <a:lstStyle/>
          <a:p>
            <a:pPr>
              <a:lnSpc>
                <a:spcPts val="5400"/>
              </a:lnSpc>
            </a:pPr>
            <a:r>
              <a:rPr lang="en-US" sz="4500" dirty="0" err="1">
                <a:solidFill>
                  <a:srgbClr val="006EA4"/>
                </a:solidFill>
                <a:latin typeface="+mj-ea"/>
                <a:ea typeface="+mj-ea"/>
              </a:rPr>
              <a:t>手寫識別</a:t>
            </a:r>
            <a:r>
              <a:rPr lang="en-US" sz="4500" dirty="0">
                <a:solidFill>
                  <a:srgbClr val="006EA4"/>
                </a:solidFill>
                <a:latin typeface="+mj-ea"/>
                <a:ea typeface="+mj-ea"/>
              </a:rPr>
              <a:t>： </a:t>
            </a:r>
            <a:r>
              <a:rPr lang="en-US" sz="4500" dirty="0" err="1">
                <a:solidFill>
                  <a:srgbClr val="006EA4"/>
                </a:solidFill>
                <a:latin typeface="+mj-ea"/>
                <a:ea typeface="+mj-ea"/>
              </a:rPr>
              <a:t>訓練具有可變長度序列的手寫識別模型</a:t>
            </a:r>
            <a:endParaRPr lang="en-US" sz="4500" dirty="0">
              <a:solidFill>
                <a:srgbClr val="006EA4"/>
              </a:solidFill>
              <a:latin typeface="+mj-ea"/>
              <a:ea typeface="+mj-ea"/>
            </a:endParaRPr>
          </a:p>
        </p:txBody>
      </p:sp>
      <p:sp>
        <p:nvSpPr>
          <p:cNvPr id="9" name="TextBox 9"/>
          <p:cNvSpPr txBox="1"/>
          <p:nvPr/>
        </p:nvSpPr>
        <p:spPr>
          <a:xfrm>
            <a:off x="606219" y="8639554"/>
            <a:ext cx="2474090" cy="795089"/>
          </a:xfrm>
          <a:prstGeom prst="rect">
            <a:avLst/>
          </a:prstGeom>
        </p:spPr>
        <p:txBody>
          <a:bodyPr lIns="0" tIns="0" rIns="0" bIns="0" rtlCol="0" anchor="t">
            <a:spAutoFit/>
          </a:bodyPr>
          <a:lstStyle/>
          <a:p>
            <a:pPr>
              <a:lnSpc>
                <a:spcPts val="3079"/>
              </a:lnSpc>
            </a:pPr>
            <a:r>
              <a:rPr lang="en-US" sz="2799" dirty="0">
                <a:solidFill>
                  <a:srgbClr val="414042"/>
                </a:solidFill>
                <a:latin typeface="DM Sans"/>
              </a:rPr>
              <a:t>Submitted by</a:t>
            </a:r>
          </a:p>
          <a:p>
            <a:pPr>
              <a:lnSpc>
                <a:spcPts val="3079"/>
              </a:lnSpc>
            </a:pPr>
            <a:r>
              <a:rPr lang="zh-TW" altLang="en-US" sz="2799" dirty="0">
                <a:solidFill>
                  <a:srgbClr val="414042"/>
                </a:solidFill>
                <a:latin typeface="微軟正黑體" panose="020B0604030504040204" pitchFamily="34" charset="-120"/>
                <a:ea typeface="微軟正黑體" panose="020B0604030504040204" pitchFamily="34" charset="-120"/>
              </a:rPr>
              <a:t>資管智網二甲</a:t>
            </a:r>
            <a:endParaRPr lang="en-US" sz="2799" dirty="0">
              <a:solidFill>
                <a:srgbClr val="414042"/>
              </a:solidFill>
              <a:latin typeface="微軟正黑體" panose="020B0604030504040204" pitchFamily="34" charset="-120"/>
              <a:ea typeface="微軟正黑體" panose="020B0604030504040204" pitchFamily="34" charset="-120"/>
            </a:endParaRPr>
          </a:p>
        </p:txBody>
      </p:sp>
      <p:sp>
        <p:nvSpPr>
          <p:cNvPr id="10" name="AutoShape 10"/>
          <p:cNvSpPr/>
          <p:nvPr/>
        </p:nvSpPr>
        <p:spPr>
          <a:xfrm>
            <a:off x="0" y="2345717"/>
            <a:ext cx="18288000" cy="0"/>
          </a:xfrm>
          <a:prstGeom prst="line">
            <a:avLst/>
          </a:prstGeom>
          <a:ln w="28575" cap="flat">
            <a:solidFill>
              <a:srgbClr val="D9D9D9"/>
            </a:solidFill>
            <a:prstDash val="solid"/>
            <a:headEnd type="none" w="sm" len="sm"/>
            <a:tailEnd type="none" w="sm" len="sm"/>
          </a:ln>
        </p:spPr>
      </p:sp>
      <p:sp>
        <p:nvSpPr>
          <p:cNvPr id="11" name="TextBox 11"/>
          <p:cNvSpPr txBox="1"/>
          <p:nvPr/>
        </p:nvSpPr>
        <p:spPr>
          <a:xfrm>
            <a:off x="11258598" y="8936844"/>
            <a:ext cx="1604372" cy="415691"/>
          </a:xfrm>
          <a:prstGeom prst="rect">
            <a:avLst/>
          </a:prstGeom>
        </p:spPr>
        <p:txBody>
          <a:bodyPr wrap="square" lIns="0" tIns="0" rIns="0" bIns="0" rtlCol="0" anchor="t">
            <a:spAutoFit/>
          </a:bodyPr>
          <a:lstStyle/>
          <a:p>
            <a:pPr>
              <a:lnSpc>
                <a:spcPts val="3079"/>
              </a:lnSpc>
            </a:pPr>
            <a:r>
              <a:rPr lang="zh-TW" altLang="en-US" sz="4000" dirty="0">
                <a:solidFill>
                  <a:srgbClr val="FFFFFF"/>
                </a:solidFill>
                <a:latin typeface="微軟正黑體" panose="020B0604030504040204" pitchFamily="34" charset="-120"/>
                <a:ea typeface="微軟正黑體" panose="020B0604030504040204" pitchFamily="34" charset="-120"/>
              </a:rPr>
              <a:t>大綱</a:t>
            </a:r>
            <a:endParaRPr lang="en-US" sz="2799" dirty="0">
              <a:solidFill>
                <a:srgbClr val="FFFFFF"/>
              </a:solidFill>
              <a:latin typeface="微軟正黑體" panose="020B0604030504040204" pitchFamily="34" charset="-120"/>
              <a:ea typeface="微軟正黑體" panose="020B0604030504040204" pitchFamily="34" charset="-120"/>
            </a:endParaRPr>
          </a:p>
        </p:txBody>
      </p:sp>
      <p:sp>
        <p:nvSpPr>
          <p:cNvPr id="12" name="AutoShape 12"/>
          <p:cNvSpPr/>
          <p:nvPr/>
        </p:nvSpPr>
        <p:spPr>
          <a:xfrm>
            <a:off x="15746089" y="9073686"/>
            <a:ext cx="1132211" cy="0"/>
          </a:xfrm>
          <a:prstGeom prst="line">
            <a:avLst/>
          </a:prstGeom>
          <a:ln w="95250" cap="rnd">
            <a:solidFill>
              <a:srgbClr val="FFFFFF"/>
            </a:solidFill>
            <a:prstDash val="solid"/>
            <a:headEnd type="none" w="sm" len="sm"/>
            <a:tailEnd type="arrow" w="med" len="sm"/>
          </a:ln>
        </p:spPr>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3628" y="1000125"/>
            <a:ext cx="725048" cy="593221"/>
          </a:xfrm>
          <a:prstGeom prst="rect">
            <a:avLst/>
          </a:prstGeom>
        </p:spPr>
      </p:pic>
      <p:sp>
        <p:nvSpPr>
          <p:cNvPr id="14" name="TextBox 14"/>
          <p:cNvSpPr txBox="1"/>
          <p:nvPr/>
        </p:nvSpPr>
        <p:spPr>
          <a:xfrm>
            <a:off x="2449704" y="1140843"/>
            <a:ext cx="4104531" cy="397510"/>
          </a:xfrm>
          <a:prstGeom prst="rect">
            <a:avLst/>
          </a:prstGeom>
        </p:spPr>
        <p:txBody>
          <a:bodyPr lIns="0" tIns="0" rIns="0" bIns="0" rtlCol="0" anchor="t">
            <a:spAutoFit/>
          </a:bodyPr>
          <a:lstStyle/>
          <a:p>
            <a:pPr>
              <a:lnSpc>
                <a:spcPts val="3080"/>
              </a:lnSpc>
            </a:pPr>
            <a:r>
              <a:rPr lang="en-US" sz="2800" dirty="0">
                <a:solidFill>
                  <a:srgbClr val="414042"/>
                </a:solidFill>
                <a:latin typeface="DM Sans Bold"/>
              </a:rPr>
              <a:t>SHU University </a:t>
            </a:r>
          </a:p>
        </p:txBody>
      </p:sp>
      <p:sp>
        <p:nvSpPr>
          <p:cNvPr id="17" name="日期版面配置區 16">
            <a:extLst>
              <a:ext uri="{FF2B5EF4-FFF2-40B4-BE49-F238E27FC236}">
                <a16:creationId xmlns:a16="http://schemas.microsoft.com/office/drawing/2014/main" id="{B0488D78-94FE-44C7-B064-31425B03221E}"/>
              </a:ext>
            </a:extLst>
          </p:cNvPr>
          <p:cNvSpPr>
            <a:spLocks noGrp="1"/>
          </p:cNvSpPr>
          <p:nvPr>
            <p:ph type="dt" sz="half" idx="10"/>
          </p:nvPr>
        </p:nvSpPr>
        <p:spPr/>
        <p:txBody>
          <a:bodyPr/>
          <a:lstStyle/>
          <a:p>
            <a:r>
              <a:rPr lang="en-US"/>
              <a:t>12/21/2022</a:t>
            </a:r>
          </a:p>
        </p:txBody>
      </p:sp>
      <p:sp>
        <p:nvSpPr>
          <p:cNvPr id="15" name="矩形 14">
            <a:extLst>
              <a:ext uri="{FF2B5EF4-FFF2-40B4-BE49-F238E27FC236}">
                <a16:creationId xmlns:a16="http://schemas.microsoft.com/office/drawing/2014/main" id="{B82CF8F3-ED3C-498C-9F46-FF28906B60A6}"/>
              </a:ext>
            </a:extLst>
          </p:cNvPr>
          <p:cNvSpPr/>
          <p:nvPr/>
        </p:nvSpPr>
        <p:spPr>
          <a:xfrm>
            <a:off x="1470244" y="1614026"/>
            <a:ext cx="7785914" cy="369332"/>
          </a:xfrm>
          <a:prstGeom prst="rect">
            <a:avLst/>
          </a:prstGeom>
        </p:spPr>
        <p:txBody>
          <a:bodyPr wrap="none">
            <a:spAutoFit/>
          </a:bodyPr>
          <a:lstStyle/>
          <a:p>
            <a:r>
              <a:rPr lang="zh-TW" altLang="en-US" dirty="0">
                <a:solidFill>
                  <a:schemeClr val="bg1">
                    <a:lumMod val="50000"/>
                  </a:schemeClr>
                </a:solidFill>
                <a:latin typeface="微軟正黑體" panose="020B0604030504040204" pitchFamily="34" charset="-120"/>
                <a:ea typeface="微軟正黑體" panose="020B0604030504040204" pitchFamily="34" charset="-120"/>
              </a:rPr>
              <a:t>資料來源：</a:t>
            </a:r>
            <a:r>
              <a:rPr lang="en-US" altLang="zh-TW" dirty="0">
                <a:solidFill>
                  <a:schemeClr val="bg1">
                    <a:lumMod val="50000"/>
                  </a:schemeClr>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https://keras.io/examples/vision/handwriting_recognition/</a:t>
            </a:r>
            <a:r>
              <a:rPr lang="zh-TW" altLang="en-US" dirty="0">
                <a:solidFill>
                  <a:schemeClr val="bg1">
                    <a:lumMod val="50000"/>
                  </a:schemeClr>
                </a:solidFill>
                <a:latin typeface="微軟正黑體" panose="020B0604030504040204" pitchFamily="34" charset="-120"/>
                <a:ea typeface="微軟正黑體" panose="020B0604030504040204" pitchFamily="34" charset="-12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grpSp>
        <p:nvGrpSpPr>
          <p:cNvPr id="4" name="Group 4"/>
          <p:cNvGrpSpPr/>
          <p:nvPr/>
        </p:nvGrpSpPr>
        <p:grpSpPr>
          <a:xfrm>
            <a:off x="0" y="2893362"/>
            <a:ext cx="990600" cy="6379226"/>
            <a:chOff x="0" y="0"/>
            <a:chExt cx="665881" cy="4288116"/>
          </a:xfrm>
        </p:grpSpPr>
        <p:sp>
          <p:nvSpPr>
            <p:cNvPr id="5" name="Freeform 5"/>
            <p:cNvSpPr/>
            <p:nvPr/>
          </p:nvSpPr>
          <p:spPr>
            <a:xfrm>
              <a:off x="0" y="0"/>
              <a:ext cx="665881" cy="4288117"/>
            </a:xfrm>
            <a:custGeom>
              <a:avLst/>
              <a:gdLst/>
              <a:ahLst/>
              <a:cxnLst/>
              <a:rect l="l" t="t" r="r" b="b"/>
              <a:pathLst>
                <a:path w="665881" h="4288117">
                  <a:moveTo>
                    <a:pt x="0" y="0"/>
                  </a:moveTo>
                  <a:lnTo>
                    <a:pt x="665881" y="0"/>
                  </a:lnTo>
                  <a:lnTo>
                    <a:pt x="665881" y="4288117"/>
                  </a:lnTo>
                  <a:lnTo>
                    <a:pt x="0" y="4288117"/>
                  </a:lnTo>
                  <a:close/>
                </a:path>
              </a:pathLst>
            </a:custGeom>
            <a:solidFill>
              <a:srgbClr val="00B0DB"/>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8" name="AutoShape 8"/>
          <p:cNvSpPr/>
          <p:nvPr/>
        </p:nvSpPr>
        <p:spPr>
          <a:xfrm>
            <a:off x="1000125" y="4294807"/>
            <a:ext cx="17319606" cy="0"/>
          </a:xfrm>
          <a:prstGeom prst="line">
            <a:avLst/>
          </a:prstGeom>
          <a:ln w="28575" cap="flat">
            <a:solidFill>
              <a:srgbClr val="D9D9D9"/>
            </a:solidFill>
            <a:prstDash val="solid"/>
            <a:headEnd type="none" w="sm" len="sm"/>
            <a:tailEnd type="none" w="sm" len="sm"/>
          </a:ln>
        </p:spPr>
      </p:sp>
      <p:pic>
        <p:nvPicPr>
          <p:cNvPr id="9" name="Picture 9"/>
          <p:cNvPicPr>
            <a:picLocks noChangeAspect="1"/>
          </p:cNvPicPr>
          <p:nvPr/>
        </p:nvPicPr>
        <p:blipFill>
          <a:blip r:embed="rId2"/>
          <a:srcRect l="86" r="86"/>
          <a:stretch>
            <a:fillRect/>
          </a:stretch>
        </p:blipFill>
        <p:spPr>
          <a:xfrm>
            <a:off x="1035915" y="2893362"/>
            <a:ext cx="17252085" cy="6364938"/>
          </a:xfrm>
          <a:prstGeom prst="rect">
            <a:avLst/>
          </a:prstGeom>
        </p:spPr>
      </p:pic>
      <p:sp>
        <p:nvSpPr>
          <p:cNvPr id="10" name="TextBox 10"/>
          <p:cNvSpPr txBox="1"/>
          <p:nvPr/>
        </p:nvSpPr>
        <p:spPr>
          <a:xfrm>
            <a:off x="1159437" y="408476"/>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5591724" y="1769896"/>
            <a:ext cx="14964334" cy="372745"/>
          </a:xfrm>
          <a:prstGeom prst="rect">
            <a:avLst/>
          </a:prstGeom>
        </p:spPr>
        <p:txBody>
          <a:bodyPr lIns="0" tIns="0" rIns="0" bIns="0" rtlCol="0" anchor="t">
            <a:spAutoFit/>
          </a:bodyPr>
          <a:lstStyle/>
          <a:p>
            <a:pPr algn="just">
              <a:lnSpc>
                <a:spcPts val="3080"/>
              </a:lnSpc>
            </a:pPr>
            <a:r>
              <a:rPr lang="en-US" sz="2200">
                <a:solidFill>
                  <a:srgbClr val="414042"/>
                </a:solidFill>
                <a:ea typeface="Open Sans"/>
              </a:rPr>
              <a:t>首先準備圖像路徑來開始構建數據輸入途徑。</a:t>
            </a:r>
          </a:p>
        </p:txBody>
      </p:sp>
      <p:sp>
        <p:nvSpPr>
          <p:cNvPr id="12" name="TextBox 12"/>
          <p:cNvSpPr txBox="1"/>
          <p:nvPr/>
        </p:nvSpPr>
        <p:spPr>
          <a:xfrm>
            <a:off x="2760971" y="1742906"/>
            <a:ext cx="3025932" cy="501650"/>
          </a:xfrm>
          <a:prstGeom prst="rect">
            <a:avLst/>
          </a:prstGeom>
        </p:spPr>
        <p:txBody>
          <a:bodyPr lIns="0" tIns="0" rIns="0" bIns="0" rtlCol="0" anchor="t">
            <a:spAutoFit/>
          </a:bodyPr>
          <a:lstStyle/>
          <a:p>
            <a:pPr>
              <a:lnSpc>
                <a:spcPts val="3849"/>
              </a:lnSpc>
            </a:pPr>
            <a:r>
              <a:rPr lang="en-US" sz="3499" b="1" dirty="0" err="1">
                <a:solidFill>
                  <a:srgbClr val="006EA4"/>
                </a:solidFill>
                <a:latin typeface="+mj-ea"/>
                <a:ea typeface="+mj-ea"/>
              </a:rPr>
              <a:t>數據輸入途徑</a:t>
            </a:r>
            <a:endParaRPr lang="en-US" sz="3499" b="1" dirty="0">
              <a:solidFill>
                <a:srgbClr val="006EA4"/>
              </a:solidFill>
              <a:latin typeface="+mj-ea"/>
              <a:ea typeface="+mj-ea"/>
            </a:endParaRPr>
          </a:p>
        </p:txBody>
      </p:sp>
      <p:sp>
        <p:nvSpPr>
          <p:cNvPr id="13" name="TextBox 13"/>
          <p:cNvSpPr txBox="1"/>
          <p:nvPr/>
        </p:nvSpPr>
        <p:spPr>
          <a:xfrm>
            <a:off x="398767" y="79374"/>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08</a:t>
            </a:r>
          </a:p>
        </p:txBody>
      </p:sp>
      <p:pic>
        <p:nvPicPr>
          <p:cNvPr id="14" name="Picture 14"/>
          <p:cNvPicPr>
            <a:picLocks noChangeAspect="1"/>
          </p:cNvPicPr>
          <p:nvPr/>
        </p:nvPicPr>
        <p:blipFill>
          <a:blip r:embed="rId3"/>
          <a:srcRect/>
          <a:stretch>
            <a:fillRect/>
          </a:stretch>
        </p:blipFill>
        <p:spPr>
          <a:xfrm>
            <a:off x="1601483" y="1470060"/>
            <a:ext cx="847317" cy="847317"/>
          </a:xfrm>
          <a:prstGeom prst="rect">
            <a:avLst/>
          </a:prstGeom>
        </p:spPr>
      </p:pic>
      <p:sp>
        <p:nvSpPr>
          <p:cNvPr id="17" name="日期版面配置區 16">
            <a:extLst>
              <a:ext uri="{FF2B5EF4-FFF2-40B4-BE49-F238E27FC236}">
                <a16:creationId xmlns:a16="http://schemas.microsoft.com/office/drawing/2014/main" id="{0CE89FEC-8A93-498B-B204-6E349AA41D8E}"/>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 r="86"/>
          <a:stretch>
            <a:fillRect/>
          </a:stretch>
        </p:blipFill>
        <p:spPr>
          <a:xfrm>
            <a:off x="1042988" y="3943350"/>
            <a:ext cx="9124950" cy="5314950"/>
          </a:xfrm>
          <a:prstGeom prst="rect">
            <a:avLst/>
          </a:prstGeom>
        </p:spPr>
      </p:pic>
      <p:sp>
        <p:nvSpPr>
          <p:cNvPr id="3" name="AutoShape 3"/>
          <p:cNvSpPr/>
          <p:nvPr/>
        </p:nvSpPr>
        <p:spPr>
          <a:xfrm>
            <a:off x="0" y="9229725"/>
            <a:ext cx="18288000" cy="0"/>
          </a:xfrm>
          <a:prstGeom prst="line">
            <a:avLst/>
          </a:prstGeom>
          <a:ln w="28575" cap="flat">
            <a:solidFill>
              <a:srgbClr val="D9D9D9"/>
            </a:solidFill>
            <a:prstDash val="solid"/>
            <a:headEnd type="none" w="sm" len="sm"/>
            <a:tailEnd type="none" w="sm" len="sm"/>
          </a:ln>
        </p:spPr>
      </p:sp>
      <p:sp>
        <p:nvSpPr>
          <p:cNvPr id="4" name="AutoShape 4"/>
          <p:cNvSpPr/>
          <p:nvPr/>
        </p:nvSpPr>
        <p:spPr>
          <a:xfrm>
            <a:off x="0" y="1000125"/>
            <a:ext cx="18288000" cy="0"/>
          </a:xfrm>
          <a:prstGeom prst="line">
            <a:avLst/>
          </a:prstGeom>
          <a:ln w="28575" cap="flat">
            <a:solidFill>
              <a:srgbClr val="D9D9D9"/>
            </a:solidFill>
            <a:prstDash val="solid"/>
            <a:headEnd type="none" w="sm" len="sm"/>
            <a:tailEnd type="none" w="sm" len="sm"/>
          </a:ln>
        </p:spPr>
      </p:sp>
      <p:grpSp>
        <p:nvGrpSpPr>
          <p:cNvPr id="5" name="Group 5"/>
          <p:cNvGrpSpPr/>
          <p:nvPr/>
        </p:nvGrpSpPr>
        <p:grpSpPr>
          <a:xfrm>
            <a:off x="-16668" y="3954802"/>
            <a:ext cx="1028700" cy="5234896"/>
            <a:chOff x="0" y="0"/>
            <a:chExt cx="1431218" cy="6791659"/>
          </a:xfrm>
        </p:grpSpPr>
        <p:sp>
          <p:nvSpPr>
            <p:cNvPr id="6" name="Freeform 6"/>
            <p:cNvSpPr/>
            <p:nvPr/>
          </p:nvSpPr>
          <p:spPr>
            <a:xfrm>
              <a:off x="0" y="0"/>
              <a:ext cx="1431218" cy="6791659"/>
            </a:xfrm>
            <a:custGeom>
              <a:avLst/>
              <a:gdLst/>
              <a:ahLst/>
              <a:cxnLst/>
              <a:rect l="l" t="t" r="r" b="b"/>
              <a:pathLst>
                <a:path w="1431218" h="6791659">
                  <a:moveTo>
                    <a:pt x="0" y="0"/>
                  </a:moveTo>
                  <a:lnTo>
                    <a:pt x="1431218" y="0"/>
                  </a:lnTo>
                  <a:lnTo>
                    <a:pt x="1431218" y="6791659"/>
                  </a:lnTo>
                  <a:lnTo>
                    <a:pt x="0" y="6791659"/>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7510463" y="6572250"/>
            <a:ext cx="5286375" cy="0"/>
          </a:xfrm>
          <a:prstGeom prst="line">
            <a:avLst/>
          </a:prstGeom>
          <a:ln w="28575" cap="flat">
            <a:solidFill>
              <a:srgbClr val="D9D9D9"/>
            </a:solidFill>
            <a:prstDash val="solid"/>
            <a:headEnd type="none" w="sm" len="sm"/>
            <a:tailEnd type="none" w="sm" len="sm"/>
          </a:ln>
        </p:spPr>
      </p:sp>
      <p:sp>
        <p:nvSpPr>
          <p:cNvPr id="9" name="AutoShape 9"/>
          <p:cNvSpPr/>
          <p:nvPr/>
        </p:nvSpPr>
        <p:spPr>
          <a:xfrm rot="-5400000">
            <a:off x="-638175" y="2681288"/>
            <a:ext cx="3333750" cy="0"/>
          </a:xfrm>
          <a:prstGeom prst="line">
            <a:avLst/>
          </a:prstGeom>
          <a:ln w="28575" cap="flat">
            <a:solidFill>
              <a:srgbClr val="D9D9D9"/>
            </a:solidFill>
            <a:prstDash val="solid"/>
            <a:headEnd type="none" w="sm" len="sm"/>
            <a:tailEnd type="none" w="sm" len="sm"/>
          </a:ln>
        </p:spPr>
      </p:sp>
      <p:sp>
        <p:nvSpPr>
          <p:cNvPr id="10" name="AutoShape 10"/>
          <p:cNvSpPr/>
          <p:nvPr/>
        </p:nvSpPr>
        <p:spPr>
          <a:xfrm>
            <a:off x="0" y="3954918"/>
            <a:ext cx="18288000" cy="0"/>
          </a:xfrm>
          <a:prstGeom prst="line">
            <a:avLst/>
          </a:prstGeom>
          <a:ln w="28575" cap="flat">
            <a:solidFill>
              <a:srgbClr val="D9D9D9"/>
            </a:solidFill>
            <a:prstDash val="solid"/>
            <a:headEnd type="none" w="sm" len="sm"/>
            <a:tailEnd type="none" w="sm" len="sm"/>
          </a:ln>
        </p:spPr>
      </p:sp>
      <p:pic>
        <p:nvPicPr>
          <p:cNvPr id="11" name="Picture 11"/>
          <p:cNvPicPr>
            <a:picLocks noChangeAspect="1"/>
          </p:cNvPicPr>
          <p:nvPr/>
        </p:nvPicPr>
        <p:blipFill>
          <a:blip r:embed="rId3"/>
          <a:srcRect/>
          <a:stretch>
            <a:fillRect/>
          </a:stretch>
        </p:blipFill>
        <p:spPr>
          <a:xfrm>
            <a:off x="10186988" y="4009117"/>
            <a:ext cx="5545000" cy="5194983"/>
          </a:xfrm>
          <a:prstGeom prst="rect">
            <a:avLst/>
          </a:prstGeom>
        </p:spPr>
      </p:pic>
      <p:sp>
        <p:nvSpPr>
          <p:cNvPr id="12" name="TextBox 12"/>
          <p:cNvSpPr txBox="1"/>
          <p:nvPr/>
        </p:nvSpPr>
        <p:spPr>
          <a:xfrm>
            <a:off x="2074069" y="2760299"/>
            <a:ext cx="7091362" cy="372745"/>
          </a:xfrm>
          <a:prstGeom prst="rect">
            <a:avLst/>
          </a:prstGeom>
        </p:spPr>
        <p:txBody>
          <a:bodyPr lIns="0" tIns="0" rIns="0" bIns="0" rtlCol="0" anchor="t">
            <a:spAutoFit/>
          </a:bodyPr>
          <a:lstStyle/>
          <a:p>
            <a:pPr algn="just">
              <a:lnSpc>
                <a:spcPts val="3079"/>
              </a:lnSpc>
            </a:pPr>
            <a:r>
              <a:rPr lang="en-US" sz="2199">
                <a:solidFill>
                  <a:srgbClr val="414042"/>
                </a:solidFill>
                <a:ea typeface="Open Sans"/>
              </a:rPr>
              <a:t>然後我們準備ground-truth labels。</a:t>
            </a:r>
          </a:p>
        </p:txBody>
      </p:sp>
      <p:sp>
        <p:nvSpPr>
          <p:cNvPr id="13" name="TextBox 13"/>
          <p:cNvSpPr txBox="1"/>
          <p:nvPr/>
        </p:nvSpPr>
        <p:spPr>
          <a:xfrm>
            <a:off x="3346000" y="1975531"/>
            <a:ext cx="2795773" cy="501650"/>
          </a:xfrm>
          <a:prstGeom prst="rect">
            <a:avLst/>
          </a:prstGeom>
        </p:spPr>
        <p:txBody>
          <a:bodyPr lIns="0" tIns="0" rIns="0" bIns="0" rtlCol="0" anchor="t">
            <a:spAutoFit/>
          </a:bodyPr>
          <a:lstStyle/>
          <a:p>
            <a:pPr>
              <a:lnSpc>
                <a:spcPts val="3850"/>
              </a:lnSpc>
            </a:pPr>
            <a:r>
              <a:rPr lang="en-US" sz="3500" b="1" dirty="0" err="1">
                <a:solidFill>
                  <a:srgbClr val="006EA4"/>
                </a:solidFill>
                <a:latin typeface="+mj-ea"/>
                <a:ea typeface="+mj-ea"/>
              </a:rPr>
              <a:t>數據輸入途徑</a:t>
            </a:r>
            <a:endParaRPr lang="en-US" sz="3500" b="1" dirty="0">
              <a:solidFill>
                <a:srgbClr val="006EA4"/>
              </a:solidFill>
              <a:latin typeface="+mj-ea"/>
              <a:ea typeface="+mj-ea"/>
            </a:endParaRPr>
          </a:p>
        </p:txBody>
      </p:sp>
      <p:sp>
        <p:nvSpPr>
          <p:cNvPr id="14" name="TextBox 14"/>
          <p:cNvSpPr txBox="1"/>
          <p:nvPr/>
        </p:nvSpPr>
        <p:spPr>
          <a:xfrm>
            <a:off x="413054" y="203199"/>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09</a:t>
            </a:r>
          </a:p>
        </p:txBody>
      </p:sp>
      <p:sp>
        <p:nvSpPr>
          <p:cNvPr id="15" name="TextBox 15"/>
          <p:cNvSpPr txBox="1"/>
          <p:nvPr/>
        </p:nvSpPr>
        <p:spPr>
          <a:xfrm>
            <a:off x="1074258" y="510625"/>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pic>
        <p:nvPicPr>
          <p:cNvPr id="16" name="Picture 16"/>
          <p:cNvPicPr>
            <a:picLocks noChangeAspect="1"/>
          </p:cNvPicPr>
          <p:nvPr/>
        </p:nvPicPr>
        <p:blipFill>
          <a:blip r:embed="rId4"/>
          <a:srcRect/>
          <a:stretch>
            <a:fillRect/>
          </a:stretch>
        </p:blipFill>
        <p:spPr>
          <a:xfrm>
            <a:off x="2074069" y="1664585"/>
            <a:ext cx="847317" cy="847317"/>
          </a:xfrm>
          <a:prstGeom prst="rect">
            <a:avLst/>
          </a:prstGeom>
        </p:spPr>
      </p:pic>
      <p:sp>
        <p:nvSpPr>
          <p:cNvPr id="19" name="日期版面配置區 18">
            <a:extLst>
              <a:ext uri="{FF2B5EF4-FFF2-40B4-BE49-F238E27FC236}">
                <a16:creationId xmlns:a16="http://schemas.microsoft.com/office/drawing/2014/main" id="{83FD8C27-3CC9-4962-968A-E671EC62BF95}"/>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grpSp>
        <p:nvGrpSpPr>
          <p:cNvPr id="4" name="Group 4"/>
          <p:cNvGrpSpPr/>
          <p:nvPr/>
        </p:nvGrpSpPr>
        <p:grpSpPr>
          <a:xfrm>
            <a:off x="0" y="4266232"/>
            <a:ext cx="990600" cy="5006356"/>
            <a:chOff x="0" y="0"/>
            <a:chExt cx="665881" cy="3365273"/>
          </a:xfrm>
        </p:grpSpPr>
        <p:sp>
          <p:nvSpPr>
            <p:cNvPr id="5" name="Freeform 5"/>
            <p:cNvSpPr/>
            <p:nvPr/>
          </p:nvSpPr>
          <p:spPr>
            <a:xfrm>
              <a:off x="0" y="0"/>
              <a:ext cx="665881" cy="3365273"/>
            </a:xfrm>
            <a:custGeom>
              <a:avLst/>
              <a:gdLst/>
              <a:ahLst/>
              <a:cxnLst/>
              <a:rect l="l" t="t" r="r" b="b"/>
              <a:pathLst>
                <a:path w="665881" h="3365273">
                  <a:moveTo>
                    <a:pt x="0" y="0"/>
                  </a:moveTo>
                  <a:lnTo>
                    <a:pt x="665881" y="0"/>
                  </a:lnTo>
                  <a:lnTo>
                    <a:pt x="665881" y="3365273"/>
                  </a:lnTo>
                  <a:lnTo>
                    <a:pt x="0" y="3365273"/>
                  </a:lnTo>
                  <a:close/>
                </a:path>
              </a:pathLst>
            </a:custGeom>
            <a:solidFill>
              <a:srgbClr val="00B0DB"/>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8" name="AutoShape 8"/>
          <p:cNvSpPr/>
          <p:nvPr/>
        </p:nvSpPr>
        <p:spPr>
          <a:xfrm>
            <a:off x="1028700" y="4266232"/>
            <a:ext cx="17319606" cy="0"/>
          </a:xfrm>
          <a:prstGeom prst="line">
            <a:avLst/>
          </a:prstGeom>
          <a:ln w="28575" cap="flat">
            <a:solidFill>
              <a:srgbClr val="D9D9D9"/>
            </a:solidFill>
            <a:prstDash val="solid"/>
            <a:headEnd type="none" w="sm" len="sm"/>
            <a:tailEnd type="none" w="sm" len="sm"/>
          </a:ln>
        </p:spPr>
      </p:sp>
      <p:pic>
        <p:nvPicPr>
          <p:cNvPr id="9" name="Picture 9"/>
          <p:cNvPicPr>
            <a:picLocks noChangeAspect="1"/>
          </p:cNvPicPr>
          <p:nvPr/>
        </p:nvPicPr>
        <p:blipFill>
          <a:blip r:embed="rId2"/>
          <a:srcRect r="4782"/>
          <a:stretch>
            <a:fillRect/>
          </a:stretch>
        </p:blipFill>
        <p:spPr>
          <a:xfrm>
            <a:off x="990600" y="4294807"/>
            <a:ext cx="17329131" cy="4963493"/>
          </a:xfrm>
          <a:prstGeom prst="rect">
            <a:avLst/>
          </a:prstGeom>
        </p:spPr>
      </p:pic>
      <p:sp>
        <p:nvSpPr>
          <p:cNvPr id="10" name="TextBox 10"/>
          <p:cNvSpPr txBox="1"/>
          <p:nvPr/>
        </p:nvSpPr>
        <p:spPr>
          <a:xfrm>
            <a:off x="1159437" y="408476"/>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2159248" y="3004727"/>
            <a:ext cx="14964334" cy="372745"/>
          </a:xfrm>
          <a:prstGeom prst="rect">
            <a:avLst/>
          </a:prstGeom>
        </p:spPr>
        <p:txBody>
          <a:bodyPr lIns="0" tIns="0" rIns="0" bIns="0" rtlCol="0" anchor="t">
            <a:spAutoFit/>
          </a:bodyPr>
          <a:lstStyle/>
          <a:p>
            <a:pPr algn="just">
              <a:lnSpc>
                <a:spcPts val="3080"/>
              </a:lnSpc>
            </a:pPr>
            <a:r>
              <a:rPr lang="en-US" sz="2200">
                <a:solidFill>
                  <a:srgbClr val="414042"/>
                </a:solidFill>
                <a:ea typeface="Open Sans"/>
              </a:rPr>
              <a:t>清理驗證和測試標籤。</a:t>
            </a:r>
          </a:p>
        </p:txBody>
      </p:sp>
      <p:sp>
        <p:nvSpPr>
          <p:cNvPr id="12" name="TextBox 12"/>
          <p:cNvSpPr txBox="1"/>
          <p:nvPr/>
        </p:nvSpPr>
        <p:spPr>
          <a:xfrm>
            <a:off x="3318736" y="2086685"/>
            <a:ext cx="3025932" cy="501650"/>
          </a:xfrm>
          <a:prstGeom prst="rect">
            <a:avLst/>
          </a:prstGeom>
        </p:spPr>
        <p:txBody>
          <a:bodyPr lIns="0" tIns="0" rIns="0" bIns="0" rtlCol="0" anchor="t">
            <a:spAutoFit/>
          </a:bodyPr>
          <a:lstStyle/>
          <a:p>
            <a:pPr>
              <a:lnSpc>
                <a:spcPts val="3849"/>
              </a:lnSpc>
            </a:pPr>
            <a:r>
              <a:rPr lang="en-US" sz="3499" b="1" dirty="0" err="1">
                <a:solidFill>
                  <a:srgbClr val="006EA4"/>
                </a:solidFill>
                <a:latin typeface="+mj-ea"/>
                <a:ea typeface="+mj-ea"/>
              </a:rPr>
              <a:t>數據輸入途徑</a:t>
            </a:r>
            <a:endParaRPr lang="en-US" sz="3499" b="1" dirty="0">
              <a:solidFill>
                <a:srgbClr val="006EA4"/>
              </a:solidFill>
              <a:latin typeface="+mj-ea"/>
              <a:ea typeface="+mj-ea"/>
            </a:endParaRPr>
          </a:p>
        </p:txBody>
      </p:sp>
      <p:sp>
        <p:nvSpPr>
          <p:cNvPr id="13" name="TextBox 13"/>
          <p:cNvSpPr txBox="1"/>
          <p:nvPr/>
        </p:nvSpPr>
        <p:spPr>
          <a:xfrm>
            <a:off x="398767" y="79374"/>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10</a:t>
            </a:r>
          </a:p>
        </p:txBody>
      </p:sp>
      <p:pic>
        <p:nvPicPr>
          <p:cNvPr id="14" name="Picture 14"/>
          <p:cNvPicPr>
            <a:picLocks noChangeAspect="1"/>
          </p:cNvPicPr>
          <p:nvPr/>
        </p:nvPicPr>
        <p:blipFill>
          <a:blip r:embed="rId3"/>
          <a:srcRect/>
          <a:stretch>
            <a:fillRect/>
          </a:stretch>
        </p:blipFill>
        <p:spPr>
          <a:xfrm>
            <a:off x="2159248" y="1741018"/>
            <a:ext cx="847317" cy="847317"/>
          </a:xfrm>
          <a:prstGeom prst="rect">
            <a:avLst/>
          </a:prstGeom>
        </p:spPr>
      </p:pic>
      <p:sp>
        <p:nvSpPr>
          <p:cNvPr id="17" name="日期版面配置區 16">
            <a:extLst>
              <a:ext uri="{FF2B5EF4-FFF2-40B4-BE49-F238E27FC236}">
                <a16:creationId xmlns:a16="http://schemas.microsoft.com/office/drawing/2014/main" id="{20D91BB7-B1D1-4BAA-A177-CA250E9319A5}"/>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grpSp>
        <p:nvGrpSpPr>
          <p:cNvPr id="4" name="Group 4"/>
          <p:cNvGrpSpPr/>
          <p:nvPr/>
        </p:nvGrpSpPr>
        <p:grpSpPr>
          <a:xfrm>
            <a:off x="0" y="5866432"/>
            <a:ext cx="990600" cy="3406156"/>
            <a:chOff x="0" y="0"/>
            <a:chExt cx="665881" cy="2289618"/>
          </a:xfrm>
        </p:grpSpPr>
        <p:sp>
          <p:nvSpPr>
            <p:cNvPr id="5" name="Freeform 5"/>
            <p:cNvSpPr/>
            <p:nvPr/>
          </p:nvSpPr>
          <p:spPr>
            <a:xfrm>
              <a:off x="0" y="0"/>
              <a:ext cx="665881" cy="2289618"/>
            </a:xfrm>
            <a:custGeom>
              <a:avLst/>
              <a:gdLst/>
              <a:ahLst/>
              <a:cxnLst/>
              <a:rect l="l" t="t" r="r" b="b"/>
              <a:pathLst>
                <a:path w="665881" h="2289618">
                  <a:moveTo>
                    <a:pt x="0" y="0"/>
                  </a:moveTo>
                  <a:lnTo>
                    <a:pt x="665881" y="0"/>
                  </a:lnTo>
                  <a:lnTo>
                    <a:pt x="665881" y="2289618"/>
                  </a:lnTo>
                  <a:lnTo>
                    <a:pt x="0" y="2289618"/>
                  </a:lnTo>
                  <a:close/>
                </a:path>
              </a:pathLst>
            </a:custGeom>
            <a:solidFill>
              <a:srgbClr val="00B0DB"/>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8" name="AutoShape 8"/>
          <p:cNvSpPr/>
          <p:nvPr/>
        </p:nvSpPr>
        <p:spPr>
          <a:xfrm>
            <a:off x="1028700" y="5837857"/>
            <a:ext cx="17319606" cy="0"/>
          </a:xfrm>
          <a:prstGeom prst="line">
            <a:avLst/>
          </a:prstGeom>
          <a:ln w="28575" cap="flat">
            <a:solidFill>
              <a:srgbClr val="D9D9D9"/>
            </a:solidFill>
            <a:prstDash val="solid"/>
            <a:headEnd type="none" w="sm" len="sm"/>
            <a:tailEnd type="none" w="sm" len="sm"/>
          </a:ln>
        </p:spPr>
      </p:sp>
      <p:pic>
        <p:nvPicPr>
          <p:cNvPr id="9" name="Picture 9"/>
          <p:cNvPicPr>
            <a:picLocks noChangeAspect="1"/>
          </p:cNvPicPr>
          <p:nvPr/>
        </p:nvPicPr>
        <p:blipFill>
          <a:blip r:embed="rId2"/>
          <a:srcRect l="620" t="3687" r="220" b="3165"/>
          <a:stretch>
            <a:fillRect/>
          </a:stretch>
        </p:blipFill>
        <p:spPr>
          <a:xfrm>
            <a:off x="1038225" y="5866432"/>
            <a:ext cx="17249775" cy="3391868"/>
          </a:xfrm>
          <a:prstGeom prst="rect">
            <a:avLst/>
          </a:prstGeom>
        </p:spPr>
      </p:pic>
      <p:pic>
        <p:nvPicPr>
          <p:cNvPr id="10" name="Picture 10"/>
          <p:cNvPicPr>
            <a:picLocks noChangeAspect="1"/>
          </p:cNvPicPr>
          <p:nvPr/>
        </p:nvPicPr>
        <p:blipFill>
          <a:blip r:embed="rId3"/>
          <a:srcRect/>
          <a:stretch>
            <a:fillRect/>
          </a:stretch>
        </p:blipFill>
        <p:spPr>
          <a:xfrm>
            <a:off x="2580021" y="3071532"/>
            <a:ext cx="847317" cy="847317"/>
          </a:xfrm>
          <a:prstGeom prst="rect">
            <a:avLst/>
          </a:prstGeom>
        </p:spPr>
      </p:pic>
      <p:sp>
        <p:nvSpPr>
          <p:cNvPr id="11" name="TextBox 11"/>
          <p:cNvSpPr txBox="1"/>
          <p:nvPr/>
        </p:nvSpPr>
        <p:spPr>
          <a:xfrm>
            <a:off x="1159437" y="408476"/>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2" name="TextBox 12"/>
          <p:cNvSpPr txBox="1"/>
          <p:nvPr/>
        </p:nvSpPr>
        <p:spPr>
          <a:xfrm>
            <a:off x="3712336" y="3347888"/>
            <a:ext cx="4927854" cy="627379"/>
          </a:xfrm>
          <a:prstGeom prst="rect">
            <a:avLst/>
          </a:prstGeom>
        </p:spPr>
        <p:txBody>
          <a:bodyPr lIns="0" tIns="0" rIns="0" bIns="0" rtlCol="0" anchor="t">
            <a:spAutoFit/>
          </a:bodyPr>
          <a:lstStyle/>
          <a:p>
            <a:pPr>
              <a:lnSpc>
                <a:spcPts val="4839"/>
              </a:lnSpc>
            </a:pPr>
            <a:r>
              <a:rPr lang="en-US" sz="4399" b="1" dirty="0" err="1">
                <a:solidFill>
                  <a:srgbClr val="006EA4"/>
                </a:solidFill>
                <a:latin typeface="+mj-ea"/>
                <a:ea typeface="+mj-ea"/>
              </a:rPr>
              <a:t>構建字符詞彙表</a:t>
            </a:r>
            <a:endParaRPr lang="en-US" sz="4399" b="1" dirty="0">
              <a:solidFill>
                <a:srgbClr val="006EA4"/>
              </a:solidFill>
              <a:latin typeface="+mj-ea"/>
              <a:ea typeface="+mj-ea"/>
            </a:endParaRPr>
          </a:p>
        </p:txBody>
      </p:sp>
      <p:sp>
        <p:nvSpPr>
          <p:cNvPr id="13" name="TextBox 13"/>
          <p:cNvSpPr txBox="1"/>
          <p:nvPr/>
        </p:nvSpPr>
        <p:spPr>
          <a:xfrm>
            <a:off x="398767" y="79374"/>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11</a:t>
            </a:r>
          </a:p>
        </p:txBody>
      </p:sp>
      <p:sp>
        <p:nvSpPr>
          <p:cNvPr id="16" name="日期版面配置區 15">
            <a:extLst>
              <a:ext uri="{FF2B5EF4-FFF2-40B4-BE49-F238E27FC236}">
                <a16:creationId xmlns:a16="http://schemas.microsoft.com/office/drawing/2014/main" id="{B4CDE16E-18EF-4630-8B29-EBEFC228616C}"/>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l="90"/>
          <a:stretch>
            <a:fillRect/>
          </a:stretch>
        </p:blipFill>
        <p:spPr>
          <a:xfrm>
            <a:off x="4853260" y="1057275"/>
            <a:ext cx="12406040" cy="8229600"/>
          </a:xfrm>
          <a:prstGeom prst="rect">
            <a:avLst/>
          </a:prstGeom>
        </p:spPr>
      </p:pic>
      <p:grpSp>
        <p:nvGrpSpPr>
          <p:cNvPr id="5" name="Group 5"/>
          <p:cNvGrpSpPr/>
          <p:nvPr/>
        </p:nvGrpSpPr>
        <p:grpSpPr>
          <a:xfrm>
            <a:off x="17259300" y="1028700"/>
            <a:ext cx="1356160" cy="8243887"/>
            <a:chOff x="0" y="0"/>
            <a:chExt cx="911611" cy="5541542"/>
          </a:xfrm>
        </p:grpSpPr>
        <p:sp>
          <p:nvSpPr>
            <p:cNvPr id="6" name="Freeform 6"/>
            <p:cNvSpPr/>
            <p:nvPr/>
          </p:nvSpPr>
          <p:spPr>
            <a:xfrm>
              <a:off x="0" y="0"/>
              <a:ext cx="911611" cy="5541542"/>
            </a:xfrm>
            <a:custGeom>
              <a:avLst/>
              <a:gdLst/>
              <a:ahLst/>
              <a:cxnLst/>
              <a:rect l="l" t="t" r="r" b="b"/>
              <a:pathLst>
                <a:path w="911611" h="5541542">
                  <a:moveTo>
                    <a:pt x="0" y="0"/>
                  </a:moveTo>
                  <a:lnTo>
                    <a:pt x="911611" y="0"/>
                  </a:lnTo>
                  <a:lnTo>
                    <a:pt x="911611" y="5541542"/>
                  </a:lnTo>
                  <a:lnTo>
                    <a:pt x="0" y="5541542"/>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rot="5400000">
            <a:off x="781323" y="5243512"/>
            <a:ext cx="8172450" cy="0"/>
          </a:xfrm>
          <a:prstGeom prst="line">
            <a:avLst/>
          </a:prstGeom>
          <a:ln w="28575" cap="flat">
            <a:solidFill>
              <a:srgbClr val="D9D9D9"/>
            </a:solidFill>
            <a:prstDash val="solid"/>
            <a:headEnd type="none" w="sm" len="sm"/>
            <a:tailEnd type="none" w="sm" len="sm"/>
          </a:ln>
        </p:spPr>
      </p:sp>
      <p:pic>
        <p:nvPicPr>
          <p:cNvPr id="10" name="Picture 10"/>
          <p:cNvPicPr>
            <a:picLocks noChangeAspect="1"/>
          </p:cNvPicPr>
          <p:nvPr/>
        </p:nvPicPr>
        <p:blipFill>
          <a:blip r:embed="rId3"/>
          <a:srcRect/>
          <a:stretch>
            <a:fillRect/>
          </a:stretch>
        </p:blipFill>
        <p:spPr>
          <a:xfrm>
            <a:off x="1450542" y="1405897"/>
            <a:ext cx="847317" cy="847317"/>
          </a:xfrm>
          <a:prstGeom prst="rect">
            <a:avLst/>
          </a:prstGeom>
        </p:spPr>
      </p:pic>
      <p:sp>
        <p:nvSpPr>
          <p:cNvPr id="11" name="TextBox 11"/>
          <p:cNvSpPr txBox="1"/>
          <p:nvPr/>
        </p:nvSpPr>
        <p:spPr>
          <a:xfrm>
            <a:off x="1159437" y="408476"/>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2" name="TextBox 12"/>
          <p:cNvSpPr txBox="1"/>
          <p:nvPr/>
        </p:nvSpPr>
        <p:spPr>
          <a:xfrm>
            <a:off x="1450542" y="2639937"/>
            <a:ext cx="3221176" cy="1117600"/>
          </a:xfrm>
          <a:prstGeom prst="rect">
            <a:avLst/>
          </a:prstGeom>
        </p:spPr>
        <p:txBody>
          <a:bodyPr lIns="0" tIns="0" rIns="0" bIns="0" rtlCol="0" anchor="t">
            <a:spAutoFit/>
          </a:bodyPr>
          <a:lstStyle/>
          <a:p>
            <a:pPr>
              <a:lnSpc>
                <a:spcPts val="4399"/>
              </a:lnSpc>
            </a:pPr>
            <a:r>
              <a:rPr lang="en-US" sz="3999" b="1" dirty="0" err="1">
                <a:solidFill>
                  <a:srgbClr val="006EA4"/>
                </a:solidFill>
                <a:latin typeface="+mj-ea"/>
                <a:ea typeface="+mj-ea"/>
              </a:rPr>
              <a:t>調整圖像大小</a:t>
            </a:r>
            <a:endParaRPr lang="en-US" sz="3999" b="1" dirty="0">
              <a:solidFill>
                <a:srgbClr val="006EA4"/>
              </a:solidFill>
              <a:latin typeface="+mj-ea"/>
              <a:ea typeface="+mj-ea"/>
            </a:endParaRPr>
          </a:p>
          <a:p>
            <a:pPr>
              <a:lnSpc>
                <a:spcPts val="4399"/>
              </a:lnSpc>
            </a:pPr>
            <a:r>
              <a:rPr lang="en-US" sz="3999" b="1" dirty="0" err="1">
                <a:solidFill>
                  <a:srgbClr val="006EA4"/>
                </a:solidFill>
                <a:latin typeface="+mj-ea"/>
                <a:ea typeface="+mj-ea"/>
              </a:rPr>
              <a:t>而不失真</a:t>
            </a:r>
            <a:endParaRPr lang="en-US" sz="3999" b="1" dirty="0">
              <a:solidFill>
                <a:srgbClr val="006EA4"/>
              </a:solidFill>
              <a:latin typeface="+mj-ea"/>
              <a:ea typeface="+mj-ea"/>
            </a:endParaRPr>
          </a:p>
        </p:txBody>
      </p:sp>
      <p:sp>
        <p:nvSpPr>
          <p:cNvPr id="13" name="TextBox 13"/>
          <p:cNvSpPr txBox="1"/>
          <p:nvPr/>
        </p:nvSpPr>
        <p:spPr>
          <a:xfrm>
            <a:off x="398767" y="79374"/>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12</a:t>
            </a:r>
          </a:p>
        </p:txBody>
      </p:sp>
      <p:sp>
        <p:nvSpPr>
          <p:cNvPr id="14" name="AutoShape 14"/>
          <p:cNvSpPr/>
          <p:nvPr/>
        </p:nvSpPr>
        <p:spPr>
          <a:xfrm rot="-10800000">
            <a:off x="1000125" y="4221040"/>
            <a:ext cx="3881710" cy="0"/>
          </a:xfrm>
          <a:prstGeom prst="line">
            <a:avLst/>
          </a:prstGeom>
          <a:ln w="28575" cap="flat">
            <a:solidFill>
              <a:srgbClr val="D9D9D9"/>
            </a:solidFill>
            <a:prstDash val="solid"/>
            <a:headEnd type="none" w="sm" len="sm"/>
            <a:tailEnd type="none" w="sm" len="sm"/>
          </a:ln>
        </p:spPr>
      </p:sp>
      <p:sp>
        <p:nvSpPr>
          <p:cNvPr id="15" name="TextBox 15"/>
          <p:cNvSpPr txBox="1"/>
          <p:nvPr/>
        </p:nvSpPr>
        <p:spPr>
          <a:xfrm>
            <a:off x="1450542" y="5526820"/>
            <a:ext cx="3101026" cy="2463800"/>
          </a:xfrm>
          <a:prstGeom prst="rect">
            <a:avLst/>
          </a:prstGeom>
        </p:spPr>
        <p:txBody>
          <a:bodyPr lIns="0" tIns="0" rIns="0" bIns="0" rtlCol="0" anchor="t">
            <a:spAutoFit/>
          </a:bodyPr>
          <a:lstStyle/>
          <a:p>
            <a:pPr algn="just">
              <a:lnSpc>
                <a:spcPts val="2800"/>
              </a:lnSpc>
            </a:pPr>
            <a:r>
              <a:rPr lang="en-US" sz="2000">
                <a:solidFill>
                  <a:srgbClr val="414042"/>
                </a:solidFill>
                <a:ea typeface="Open Sans"/>
              </a:rPr>
              <a:t>為了將圖像大小調整為統一大小，因此執行調整大小以滿足以下條件：</a:t>
            </a:r>
          </a:p>
          <a:p>
            <a:pPr algn="just">
              <a:lnSpc>
                <a:spcPts val="2800"/>
              </a:lnSpc>
            </a:pPr>
            <a:endParaRPr lang="en-US" sz="2000">
              <a:solidFill>
                <a:srgbClr val="414042"/>
              </a:solidFill>
              <a:ea typeface="Open Sans"/>
            </a:endParaRPr>
          </a:p>
          <a:p>
            <a:pPr marL="431802" lvl="1" indent="-215901" algn="just">
              <a:lnSpc>
                <a:spcPts val="2800"/>
              </a:lnSpc>
              <a:buFont typeface="Arial"/>
              <a:buChar char="•"/>
            </a:pPr>
            <a:r>
              <a:rPr lang="en-US" sz="2000">
                <a:solidFill>
                  <a:srgbClr val="414042"/>
                </a:solidFill>
                <a:ea typeface="Open Sans"/>
              </a:rPr>
              <a:t>縱橫比被保留。</a:t>
            </a:r>
          </a:p>
          <a:p>
            <a:pPr marL="431802" lvl="1" indent="-215901" algn="just">
              <a:lnSpc>
                <a:spcPts val="2800"/>
              </a:lnSpc>
              <a:buFont typeface="Arial"/>
              <a:buChar char="•"/>
            </a:pPr>
            <a:r>
              <a:rPr lang="en-US" sz="2000">
                <a:solidFill>
                  <a:srgbClr val="414042"/>
                </a:solidFill>
                <a:ea typeface="Open Sans"/>
              </a:rPr>
              <a:t>圖像的內容不受影響。</a:t>
            </a:r>
          </a:p>
          <a:p>
            <a:pPr algn="just">
              <a:lnSpc>
                <a:spcPts val="2800"/>
              </a:lnSpc>
            </a:pPr>
            <a:endParaRPr lang="en-US" sz="2000">
              <a:solidFill>
                <a:srgbClr val="414042"/>
              </a:solidFill>
              <a:ea typeface="Open Sans"/>
            </a:endParaRPr>
          </a:p>
        </p:txBody>
      </p:sp>
      <p:sp>
        <p:nvSpPr>
          <p:cNvPr id="18" name="日期版面配置區 17">
            <a:extLst>
              <a:ext uri="{FF2B5EF4-FFF2-40B4-BE49-F238E27FC236}">
                <a16:creationId xmlns:a16="http://schemas.microsoft.com/office/drawing/2014/main" id="{17F8FC87-5900-44B1-9452-B549E1C45C21}"/>
              </a:ext>
            </a:extLst>
          </p:cNvPr>
          <p:cNvSpPr>
            <a:spLocks noGrp="1"/>
          </p:cNvSpPr>
          <p:nvPr>
            <p:ph type="dt" sz="half" idx="10"/>
          </p:nvPr>
        </p:nvSpPr>
        <p:spPr>
          <a:xfrm>
            <a:off x="15317178" y="649287"/>
            <a:ext cx="2133600" cy="365125"/>
          </a:xfrm>
        </p:spPr>
        <p:txBody>
          <a:bodyPr/>
          <a:lstStyle/>
          <a:p>
            <a:r>
              <a:rPr lang="en-US" dirty="0"/>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l="2108" r="2420" b="833"/>
          <a:stretch>
            <a:fillRect/>
          </a:stretch>
        </p:blipFill>
        <p:spPr>
          <a:xfrm>
            <a:off x="4881835" y="3345511"/>
            <a:ext cx="12377465" cy="5948508"/>
          </a:xfrm>
          <a:prstGeom prst="rect">
            <a:avLst/>
          </a:prstGeom>
        </p:spPr>
      </p:pic>
      <p:grpSp>
        <p:nvGrpSpPr>
          <p:cNvPr id="5" name="Group 5"/>
          <p:cNvGrpSpPr/>
          <p:nvPr/>
        </p:nvGrpSpPr>
        <p:grpSpPr>
          <a:xfrm>
            <a:off x="17259300" y="3345511"/>
            <a:ext cx="1356160" cy="5969939"/>
            <a:chOff x="0" y="0"/>
            <a:chExt cx="911611" cy="4012994"/>
          </a:xfrm>
        </p:grpSpPr>
        <p:sp>
          <p:nvSpPr>
            <p:cNvPr id="6" name="Freeform 6"/>
            <p:cNvSpPr/>
            <p:nvPr/>
          </p:nvSpPr>
          <p:spPr>
            <a:xfrm>
              <a:off x="0" y="0"/>
              <a:ext cx="911611" cy="4012994"/>
            </a:xfrm>
            <a:custGeom>
              <a:avLst/>
              <a:gdLst/>
              <a:ahLst/>
              <a:cxnLst/>
              <a:rect l="l" t="t" r="r" b="b"/>
              <a:pathLst>
                <a:path w="911611" h="4012994">
                  <a:moveTo>
                    <a:pt x="0" y="0"/>
                  </a:moveTo>
                  <a:lnTo>
                    <a:pt x="911611" y="0"/>
                  </a:lnTo>
                  <a:lnTo>
                    <a:pt x="911611" y="4012994"/>
                  </a:lnTo>
                  <a:lnTo>
                    <a:pt x="0" y="4012994"/>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rot="5400000">
            <a:off x="1854003" y="6316193"/>
            <a:ext cx="6027089" cy="0"/>
          </a:xfrm>
          <a:prstGeom prst="line">
            <a:avLst/>
          </a:prstGeom>
          <a:ln w="28575" cap="flat">
            <a:solidFill>
              <a:srgbClr val="D9D9D9"/>
            </a:solidFill>
            <a:prstDash val="solid"/>
            <a:headEnd type="none" w="sm" len="sm"/>
            <a:tailEnd type="none" w="sm" len="sm"/>
          </a:ln>
        </p:spPr>
      </p:sp>
      <p:sp>
        <p:nvSpPr>
          <p:cNvPr id="10" name="AutoShape 10"/>
          <p:cNvSpPr/>
          <p:nvPr/>
        </p:nvSpPr>
        <p:spPr>
          <a:xfrm rot="-10800000">
            <a:off x="1000125" y="3316936"/>
            <a:ext cx="17287875" cy="0"/>
          </a:xfrm>
          <a:prstGeom prst="line">
            <a:avLst/>
          </a:prstGeom>
          <a:ln w="28575" cap="flat">
            <a:solidFill>
              <a:srgbClr val="D9D9D9"/>
            </a:solidFill>
            <a:prstDash val="solid"/>
            <a:headEnd type="none" w="sm" len="sm"/>
            <a:tailEnd type="none" w="sm" len="sm"/>
          </a:ln>
        </p:spPr>
      </p:sp>
      <p:sp>
        <p:nvSpPr>
          <p:cNvPr id="11" name="TextBox 11"/>
          <p:cNvSpPr txBox="1"/>
          <p:nvPr/>
        </p:nvSpPr>
        <p:spPr>
          <a:xfrm>
            <a:off x="1159437" y="408476"/>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2" name="TextBox 12"/>
          <p:cNvSpPr txBox="1"/>
          <p:nvPr/>
        </p:nvSpPr>
        <p:spPr>
          <a:xfrm>
            <a:off x="3064303" y="1923082"/>
            <a:ext cx="6579759" cy="565150"/>
          </a:xfrm>
          <a:prstGeom prst="rect">
            <a:avLst/>
          </a:prstGeom>
        </p:spPr>
        <p:txBody>
          <a:bodyPr lIns="0" tIns="0" rIns="0" bIns="0" rtlCol="0" anchor="t">
            <a:spAutoFit/>
          </a:bodyPr>
          <a:lstStyle/>
          <a:p>
            <a:pPr>
              <a:lnSpc>
                <a:spcPts val="4399"/>
              </a:lnSpc>
            </a:pPr>
            <a:r>
              <a:rPr lang="en-US" sz="3999" b="1" dirty="0" err="1">
                <a:solidFill>
                  <a:srgbClr val="006EA4"/>
                </a:solidFill>
                <a:latin typeface="+mj-ea"/>
                <a:ea typeface="+mj-ea"/>
              </a:rPr>
              <a:t>調整圖像大小而不失真</a:t>
            </a:r>
            <a:endParaRPr lang="en-US" sz="3999" b="1" dirty="0">
              <a:solidFill>
                <a:srgbClr val="006EA4"/>
              </a:solidFill>
              <a:latin typeface="+mj-ea"/>
              <a:ea typeface="+mj-ea"/>
            </a:endParaRPr>
          </a:p>
        </p:txBody>
      </p:sp>
      <p:sp>
        <p:nvSpPr>
          <p:cNvPr id="13" name="TextBox 13"/>
          <p:cNvSpPr txBox="1"/>
          <p:nvPr/>
        </p:nvSpPr>
        <p:spPr>
          <a:xfrm>
            <a:off x="398767" y="79374"/>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13</a:t>
            </a:r>
          </a:p>
        </p:txBody>
      </p:sp>
      <p:sp>
        <p:nvSpPr>
          <p:cNvPr id="14" name="TextBox 14"/>
          <p:cNvSpPr txBox="1"/>
          <p:nvPr/>
        </p:nvSpPr>
        <p:spPr>
          <a:xfrm>
            <a:off x="1601483" y="3909060"/>
            <a:ext cx="2666923" cy="1234440"/>
          </a:xfrm>
          <a:prstGeom prst="rect">
            <a:avLst/>
          </a:prstGeom>
        </p:spPr>
        <p:txBody>
          <a:bodyPr lIns="0" tIns="0" rIns="0" bIns="0" rtlCol="0" anchor="t">
            <a:spAutoFit/>
          </a:bodyPr>
          <a:lstStyle/>
          <a:p>
            <a:pPr algn="just">
              <a:lnSpc>
                <a:spcPts val="3359"/>
              </a:lnSpc>
            </a:pPr>
            <a:r>
              <a:rPr lang="en-US" sz="2400">
                <a:solidFill>
                  <a:srgbClr val="414042"/>
                </a:solidFill>
                <a:ea typeface="Open Sans"/>
              </a:rPr>
              <a:t>如果我們只是簡單地調整大小，那麼圖像將如右所示：</a:t>
            </a:r>
          </a:p>
        </p:txBody>
      </p:sp>
      <p:sp>
        <p:nvSpPr>
          <p:cNvPr id="15" name="TextBox 15"/>
          <p:cNvSpPr txBox="1"/>
          <p:nvPr/>
        </p:nvSpPr>
        <p:spPr>
          <a:xfrm>
            <a:off x="9097585" y="2370771"/>
            <a:ext cx="8839795" cy="796926"/>
          </a:xfrm>
          <a:prstGeom prst="rect">
            <a:avLst/>
          </a:prstGeom>
        </p:spPr>
        <p:txBody>
          <a:bodyPr lIns="0" tIns="0" rIns="0" bIns="0" rtlCol="0" anchor="t">
            <a:spAutoFit/>
          </a:bodyPr>
          <a:lstStyle/>
          <a:p>
            <a:pPr algn="ctr">
              <a:lnSpc>
                <a:spcPts val="6999"/>
              </a:lnSpc>
              <a:spcBef>
                <a:spcPct val="0"/>
              </a:spcBef>
            </a:pPr>
            <a:r>
              <a:rPr lang="en-US" sz="3203" b="1" dirty="0" err="1">
                <a:solidFill>
                  <a:srgbClr val="414042"/>
                </a:solidFill>
                <a:latin typeface="+mj-ea"/>
                <a:ea typeface="+mj-ea"/>
              </a:rPr>
              <a:t>注意這種調整大小會如何引入不必要的拉伸</a:t>
            </a:r>
            <a:r>
              <a:rPr lang="en-US" sz="3499" dirty="0">
                <a:solidFill>
                  <a:srgbClr val="000000"/>
                </a:solidFill>
                <a:ea typeface="DM Sans Bold"/>
              </a:rPr>
              <a:t>!!!</a:t>
            </a:r>
          </a:p>
        </p:txBody>
      </p:sp>
      <p:pic>
        <p:nvPicPr>
          <p:cNvPr id="16" name="Picture 16"/>
          <p:cNvPicPr>
            <a:picLocks noChangeAspect="1"/>
          </p:cNvPicPr>
          <p:nvPr/>
        </p:nvPicPr>
        <p:blipFill>
          <a:blip r:embed="rId3"/>
          <a:srcRect/>
          <a:stretch>
            <a:fillRect/>
          </a:stretch>
        </p:blipFill>
        <p:spPr>
          <a:xfrm>
            <a:off x="1735590" y="1640914"/>
            <a:ext cx="847317" cy="847317"/>
          </a:xfrm>
          <a:prstGeom prst="rect">
            <a:avLst/>
          </a:prstGeom>
        </p:spPr>
      </p:pic>
      <p:sp>
        <p:nvSpPr>
          <p:cNvPr id="19" name="日期版面配置區 18">
            <a:extLst>
              <a:ext uri="{FF2B5EF4-FFF2-40B4-BE49-F238E27FC236}">
                <a16:creationId xmlns:a16="http://schemas.microsoft.com/office/drawing/2014/main" id="{20CBEFB3-8C3B-4B1D-8789-C93EC0375865}"/>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t="1133"/>
          <a:stretch>
            <a:fillRect/>
          </a:stretch>
        </p:blipFill>
        <p:spPr>
          <a:xfrm>
            <a:off x="3758431" y="1870101"/>
            <a:ext cx="13500869" cy="7445349"/>
          </a:xfrm>
          <a:prstGeom prst="rect">
            <a:avLst/>
          </a:prstGeom>
        </p:spPr>
      </p:pic>
      <p:grpSp>
        <p:nvGrpSpPr>
          <p:cNvPr id="5" name="Group 5"/>
          <p:cNvGrpSpPr/>
          <p:nvPr/>
        </p:nvGrpSpPr>
        <p:grpSpPr>
          <a:xfrm>
            <a:off x="17259300" y="1870101"/>
            <a:ext cx="1356160" cy="7445349"/>
            <a:chOff x="0" y="0"/>
            <a:chExt cx="911611" cy="5004765"/>
          </a:xfrm>
        </p:grpSpPr>
        <p:sp>
          <p:nvSpPr>
            <p:cNvPr id="6" name="Freeform 6"/>
            <p:cNvSpPr/>
            <p:nvPr/>
          </p:nvSpPr>
          <p:spPr>
            <a:xfrm>
              <a:off x="0" y="0"/>
              <a:ext cx="911611" cy="5004765"/>
            </a:xfrm>
            <a:custGeom>
              <a:avLst/>
              <a:gdLst/>
              <a:ahLst/>
              <a:cxnLst/>
              <a:rect l="l" t="t" r="r" b="b"/>
              <a:pathLst>
                <a:path w="911611" h="5004765">
                  <a:moveTo>
                    <a:pt x="0" y="0"/>
                  </a:moveTo>
                  <a:lnTo>
                    <a:pt x="911611" y="0"/>
                  </a:lnTo>
                  <a:lnTo>
                    <a:pt x="911611" y="5004765"/>
                  </a:lnTo>
                  <a:lnTo>
                    <a:pt x="0" y="5004765"/>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28700" y="1870101"/>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rot="5400000">
            <a:off x="35756" y="5592775"/>
            <a:ext cx="7473924" cy="0"/>
          </a:xfrm>
          <a:prstGeom prst="line">
            <a:avLst/>
          </a:prstGeom>
          <a:ln w="28575" cap="flat">
            <a:solidFill>
              <a:srgbClr val="D9D9D9"/>
            </a:solidFill>
            <a:prstDash val="solid"/>
            <a:headEnd type="none" w="sm" len="sm"/>
            <a:tailEnd type="none" w="sm" len="sm"/>
          </a:ln>
        </p:spPr>
      </p:sp>
      <p:sp>
        <p:nvSpPr>
          <p:cNvPr id="10" name="TextBox 10"/>
          <p:cNvSpPr txBox="1"/>
          <p:nvPr/>
        </p:nvSpPr>
        <p:spPr>
          <a:xfrm>
            <a:off x="1119873" y="804313"/>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1239621" y="4149090"/>
            <a:ext cx="2547385" cy="1025922"/>
          </a:xfrm>
          <a:prstGeom prst="rect">
            <a:avLst/>
          </a:prstGeom>
        </p:spPr>
        <p:txBody>
          <a:bodyPr lIns="0" tIns="0" rIns="0" bIns="0" rtlCol="0" anchor="t">
            <a:spAutoFit/>
          </a:bodyPr>
          <a:lstStyle/>
          <a:p>
            <a:pPr>
              <a:lnSpc>
                <a:spcPts val="3959"/>
              </a:lnSpc>
            </a:pPr>
            <a:r>
              <a:rPr lang="en-US" sz="3599" b="1" dirty="0" err="1">
                <a:solidFill>
                  <a:srgbClr val="006EA4"/>
                </a:solidFill>
                <a:latin typeface="+mj-ea"/>
                <a:ea typeface="+mj-ea"/>
              </a:rPr>
              <a:t>調整圖像大小而不失真</a:t>
            </a:r>
            <a:endParaRPr lang="en-US" sz="3599" b="1" dirty="0">
              <a:solidFill>
                <a:srgbClr val="006EA4"/>
              </a:solidFill>
              <a:latin typeface="+mj-ea"/>
              <a:ea typeface="+mj-ea"/>
            </a:endParaRPr>
          </a:p>
        </p:txBody>
      </p:sp>
      <p:sp>
        <p:nvSpPr>
          <p:cNvPr id="12" name="TextBox 12"/>
          <p:cNvSpPr txBox="1"/>
          <p:nvPr/>
        </p:nvSpPr>
        <p:spPr>
          <a:xfrm>
            <a:off x="398767" y="475211"/>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14</a:t>
            </a:r>
          </a:p>
        </p:txBody>
      </p:sp>
      <p:sp>
        <p:nvSpPr>
          <p:cNvPr id="13" name="TextBox 13"/>
          <p:cNvSpPr txBox="1"/>
          <p:nvPr/>
        </p:nvSpPr>
        <p:spPr>
          <a:xfrm>
            <a:off x="1235824" y="6558498"/>
            <a:ext cx="2315484" cy="356235"/>
          </a:xfrm>
          <a:prstGeom prst="rect">
            <a:avLst/>
          </a:prstGeom>
        </p:spPr>
        <p:txBody>
          <a:bodyPr lIns="0" tIns="0" rIns="0" bIns="0" rtlCol="0" anchor="t">
            <a:spAutoFit/>
          </a:bodyPr>
          <a:lstStyle/>
          <a:p>
            <a:pPr algn="just">
              <a:lnSpc>
                <a:spcPts val="2940"/>
              </a:lnSpc>
            </a:pPr>
            <a:r>
              <a:rPr lang="en-US" sz="2100">
                <a:solidFill>
                  <a:srgbClr val="414042"/>
                </a:solidFill>
                <a:ea typeface="Open Sans"/>
              </a:rPr>
              <a:t>將utilities放在一起</a:t>
            </a:r>
          </a:p>
        </p:txBody>
      </p:sp>
      <p:pic>
        <p:nvPicPr>
          <p:cNvPr id="14" name="Picture 14"/>
          <p:cNvPicPr>
            <a:picLocks noChangeAspect="1"/>
          </p:cNvPicPr>
          <p:nvPr/>
        </p:nvPicPr>
        <p:blipFill>
          <a:blip r:embed="rId3"/>
          <a:srcRect/>
          <a:stretch>
            <a:fillRect/>
          </a:stretch>
        </p:blipFill>
        <p:spPr>
          <a:xfrm>
            <a:off x="1239621" y="2581174"/>
            <a:ext cx="847317" cy="847317"/>
          </a:xfrm>
          <a:prstGeom prst="rect">
            <a:avLst/>
          </a:prstGeom>
        </p:spPr>
      </p:pic>
      <p:sp>
        <p:nvSpPr>
          <p:cNvPr id="17" name="日期版面配置區 16">
            <a:extLst>
              <a:ext uri="{FF2B5EF4-FFF2-40B4-BE49-F238E27FC236}">
                <a16:creationId xmlns:a16="http://schemas.microsoft.com/office/drawing/2014/main" id="{C2EB8078-3827-4539-A9FA-0A0E2D394CBE}"/>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t="3100"/>
          <a:stretch>
            <a:fillRect/>
          </a:stretch>
        </p:blipFill>
        <p:spPr>
          <a:xfrm>
            <a:off x="1028700" y="2648314"/>
            <a:ext cx="17259300" cy="1462310"/>
          </a:xfrm>
          <a:prstGeom prst="rect">
            <a:avLst/>
          </a:prstGeom>
        </p:spPr>
      </p:pic>
      <p:grpSp>
        <p:nvGrpSpPr>
          <p:cNvPr id="5" name="Group 5"/>
          <p:cNvGrpSpPr/>
          <p:nvPr/>
        </p:nvGrpSpPr>
        <p:grpSpPr>
          <a:xfrm>
            <a:off x="-341748" y="2648314"/>
            <a:ext cx="1356160" cy="1462310"/>
            <a:chOff x="0" y="0"/>
            <a:chExt cx="911611" cy="982965"/>
          </a:xfrm>
        </p:grpSpPr>
        <p:sp>
          <p:nvSpPr>
            <p:cNvPr id="6" name="Freeform 6"/>
            <p:cNvSpPr/>
            <p:nvPr/>
          </p:nvSpPr>
          <p:spPr>
            <a:xfrm>
              <a:off x="0" y="0"/>
              <a:ext cx="911611" cy="982965"/>
            </a:xfrm>
            <a:custGeom>
              <a:avLst/>
              <a:gdLst/>
              <a:ahLst/>
              <a:cxnLst/>
              <a:rect l="l" t="t" r="r" b="b"/>
              <a:pathLst>
                <a:path w="911611" h="982965">
                  <a:moveTo>
                    <a:pt x="0" y="0"/>
                  </a:moveTo>
                  <a:lnTo>
                    <a:pt x="911611" y="0"/>
                  </a:lnTo>
                  <a:lnTo>
                    <a:pt x="911611" y="982965"/>
                  </a:lnTo>
                  <a:lnTo>
                    <a:pt x="0" y="982965"/>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28700" y="2648314"/>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a:off x="1000125" y="1028700"/>
            <a:ext cx="17287875" cy="0"/>
          </a:xfrm>
          <a:prstGeom prst="line">
            <a:avLst/>
          </a:prstGeom>
          <a:ln w="28575" cap="flat">
            <a:solidFill>
              <a:srgbClr val="D9D9D9"/>
            </a:solidFill>
            <a:prstDash val="solid"/>
            <a:headEnd type="none" w="sm" len="sm"/>
            <a:tailEnd type="none" w="sm" len="sm"/>
          </a:ln>
        </p:spPr>
      </p:sp>
      <p:pic>
        <p:nvPicPr>
          <p:cNvPr id="10" name="Picture 10"/>
          <p:cNvPicPr>
            <a:picLocks noChangeAspect="1"/>
          </p:cNvPicPr>
          <p:nvPr/>
        </p:nvPicPr>
        <p:blipFill>
          <a:blip r:embed="rId3"/>
          <a:srcRect/>
          <a:stretch>
            <a:fillRect/>
          </a:stretch>
        </p:blipFill>
        <p:spPr>
          <a:xfrm>
            <a:off x="6620382" y="4153487"/>
            <a:ext cx="10638918" cy="5133388"/>
          </a:xfrm>
          <a:prstGeom prst="rect">
            <a:avLst/>
          </a:prstGeom>
        </p:spPr>
      </p:pic>
      <p:sp>
        <p:nvSpPr>
          <p:cNvPr id="11" name="TextBox 11"/>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2" name="TextBox 12"/>
          <p:cNvSpPr txBox="1"/>
          <p:nvPr/>
        </p:nvSpPr>
        <p:spPr>
          <a:xfrm>
            <a:off x="2979111" y="1554527"/>
            <a:ext cx="6548350" cy="565150"/>
          </a:xfrm>
          <a:prstGeom prst="rect">
            <a:avLst/>
          </a:prstGeom>
        </p:spPr>
        <p:txBody>
          <a:bodyPr lIns="0" tIns="0" rIns="0" bIns="0" rtlCol="0" anchor="t">
            <a:spAutoFit/>
          </a:bodyPr>
          <a:lstStyle/>
          <a:p>
            <a:pPr>
              <a:lnSpc>
                <a:spcPts val="4399"/>
              </a:lnSpc>
            </a:pPr>
            <a:r>
              <a:rPr lang="en-US" sz="3999" b="1" dirty="0" err="1">
                <a:solidFill>
                  <a:srgbClr val="006EA4"/>
                </a:solidFill>
                <a:latin typeface="+mj-ea"/>
                <a:ea typeface="+mj-ea"/>
              </a:rPr>
              <a:t>準備</a:t>
            </a:r>
            <a:r>
              <a:rPr lang="en-US" sz="3999" b="1" dirty="0">
                <a:solidFill>
                  <a:srgbClr val="006EA4"/>
                </a:solidFill>
                <a:latin typeface="+mj-ea"/>
                <a:ea typeface="+mj-ea"/>
              </a:rPr>
              <a:t> </a:t>
            </a:r>
            <a:r>
              <a:rPr lang="en-US" sz="3999" b="1" dirty="0" err="1">
                <a:solidFill>
                  <a:srgbClr val="006EA4"/>
                </a:solidFill>
                <a:latin typeface="+mj-ea"/>
                <a:ea typeface="+mj-ea"/>
              </a:rPr>
              <a:t>tf.data.Dataset</a:t>
            </a:r>
            <a:r>
              <a:rPr lang="en-US" sz="3999" b="1" dirty="0">
                <a:solidFill>
                  <a:srgbClr val="006EA4"/>
                </a:solidFill>
                <a:latin typeface="+mj-ea"/>
                <a:ea typeface="+mj-ea"/>
              </a:rPr>
              <a:t> </a:t>
            </a:r>
            <a:r>
              <a:rPr lang="en-US" sz="3999" b="1" dirty="0" err="1">
                <a:solidFill>
                  <a:srgbClr val="006EA4"/>
                </a:solidFill>
                <a:latin typeface="+mj-ea"/>
                <a:ea typeface="+mj-ea"/>
              </a:rPr>
              <a:t>對象</a:t>
            </a:r>
            <a:endParaRPr lang="en-US" sz="3999" b="1" dirty="0">
              <a:solidFill>
                <a:srgbClr val="006EA4"/>
              </a:solidFill>
              <a:latin typeface="+mj-ea"/>
              <a:ea typeface="+mj-ea"/>
            </a:endParaRPr>
          </a:p>
        </p:txBody>
      </p:sp>
      <p:sp>
        <p:nvSpPr>
          <p:cNvPr id="13" name="TextBox 13"/>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15</a:t>
            </a:r>
          </a:p>
        </p:txBody>
      </p:sp>
      <p:sp>
        <p:nvSpPr>
          <p:cNvPr id="14" name="AutoShape 14"/>
          <p:cNvSpPr/>
          <p:nvPr/>
        </p:nvSpPr>
        <p:spPr>
          <a:xfrm>
            <a:off x="1028700" y="4096337"/>
            <a:ext cx="17287875" cy="0"/>
          </a:xfrm>
          <a:prstGeom prst="line">
            <a:avLst/>
          </a:prstGeom>
          <a:ln w="28575" cap="flat">
            <a:solidFill>
              <a:srgbClr val="D9D9D9"/>
            </a:solidFill>
            <a:prstDash val="solid"/>
            <a:headEnd type="none" w="sm" len="sm"/>
            <a:tailEnd type="none" w="sm" len="sm"/>
          </a:ln>
        </p:spPr>
      </p:sp>
      <p:sp>
        <p:nvSpPr>
          <p:cNvPr id="15" name="AutoShape 15"/>
          <p:cNvSpPr/>
          <p:nvPr/>
        </p:nvSpPr>
        <p:spPr>
          <a:xfrm rot="-5400000">
            <a:off x="14635456" y="6720181"/>
            <a:ext cx="5219113" cy="0"/>
          </a:xfrm>
          <a:prstGeom prst="line">
            <a:avLst/>
          </a:prstGeom>
          <a:ln w="28575" cap="flat">
            <a:solidFill>
              <a:srgbClr val="D9D9D9"/>
            </a:solidFill>
            <a:prstDash val="solid"/>
            <a:headEnd type="none" w="sm" len="sm"/>
            <a:tailEnd type="none" w="sm" len="sm"/>
          </a:ln>
        </p:spPr>
      </p:sp>
      <p:grpSp>
        <p:nvGrpSpPr>
          <p:cNvPr id="16" name="Group 16"/>
          <p:cNvGrpSpPr/>
          <p:nvPr/>
        </p:nvGrpSpPr>
        <p:grpSpPr>
          <a:xfrm>
            <a:off x="17259300" y="4117769"/>
            <a:ext cx="1356160" cy="5204825"/>
            <a:chOff x="0" y="0"/>
            <a:chExt cx="911611" cy="3498684"/>
          </a:xfrm>
        </p:grpSpPr>
        <p:sp>
          <p:nvSpPr>
            <p:cNvPr id="17" name="Freeform 17"/>
            <p:cNvSpPr/>
            <p:nvPr/>
          </p:nvSpPr>
          <p:spPr>
            <a:xfrm>
              <a:off x="0" y="0"/>
              <a:ext cx="911611" cy="3498684"/>
            </a:xfrm>
            <a:custGeom>
              <a:avLst/>
              <a:gdLst/>
              <a:ahLst/>
              <a:cxnLst/>
              <a:rect l="l" t="t" r="r" b="b"/>
              <a:pathLst>
                <a:path w="911611" h="3498684">
                  <a:moveTo>
                    <a:pt x="0" y="0"/>
                  </a:moveTo>
                  <a:lnTo>
                    <a:pt x="911611" y="0"/>
                  </a:lnTo>
                  <a:lnTo>
                    <a:pt x="911611" y="3498684"/>
                  </a:lnTo>
                  <a:lnTo>
                    <a:pt x="0" y="3498684"/>
                  </a:lnTo>
                  <a:close/>
                </a:path>
              </a:pathLst>
            </a:custGeom>
            <a:solidFill>
              <a:srgbClr val="00B0DB"/>
            </a:solidFill>
          </p:spPr>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402768" y="6194719"/>
            <a:ext cx="2845615" cy="1128514"/>
          </a:xfrm>
          <a:prstGeom prst="rect">
            <a:avLst/>
          </a:prstGeom>
        </p:spPr>
        <p:txBody>
          <a:bodyPr wrap="square" lIns="0" tIns="0" rIns="0" bIns="0" rtlCol="0" anchor="t">
            <a:spAutoFit/>
          </a:bodyPr>
          <a:lstStyle/>
          <a:p>
            <a:pPr>
              <a:lnSpc>
                <a:spcPts val="4399"/>
              </a:lnSpc>
            </a:pPr>
            <a:r>
              <a:rPr lang="en-US" sz="3999" b="1" dirty="0" err="1">
                <a:solidFill>
                  <a:srgbClr val="006EA4"/>
                </a:solidFill>
                <a:latin typeface="+mj-ea"/>
                <a:ea typeface="+mj-ea"/>
              </a:rPr>
              <a:t>可視化</a:t>
            </a:r>
            <a:endParaRPr lang="en-US" sz="3999" b="1" dirty="0">
              <a:solidFill>
                <a:srgbClr val="006EA4"/>
              </a:solidFill>
              <a:latin typeface="+mj-ea"/>
              <a:ea typeface="+mj-ea"/>
            </a:endParaRPr>
          </a:p>
          <a:p>
            <a:pPr>
              <a:lnSpc>
                <a:spcPts val="4399"/>
              </a:lnSpc>
            </a:pPr>
            <a:r>
              <a:rPr lang="en-US" sz="3999" b="1" dirty="0" err="1">
                <a:solidFill>
                  <a:srgbClr val="006EA4"/>
                </a:solidFill>
                <a:latin typeface="+mj-ea"/>
                <a:ea typeface="+mj-ea"/>
              </a:rPr>
              <a:t>幾個樣品</a:t>
            </a:r>
            <a:endParaRPr lang="en-US" sz="3999" b="1" dirty="0">
              <a:solidFill>
                <a:srgbClr val="006EA4"/>
              </a:solidFill>
              <a:latin typeface="+mj-ea"/>
              <a:ea typeface="+mj-ea"/>
            </a:endParaRPr>
          </a:p>
        </p:txBody>
      </p:sp>
      <p:pic>
        <p:nvPicPr>
          <p:cNvPr id="20" name="Picture 20"/>
          <p:cNvPicPr>
            <a:picLocks noChangeAspect="1"/>
          </p:cNvPicPr>
          <p:nvPr/>
        </p:nvPicPr>
        <p:blipFill>
          <a:blip r:embed="rId4"/>
          <a:srcRect/>
          <a:stretch>
            <a:fillRect/>
          </a:stretch>
        </p:blipFill>
        <p:spPr>
          <a:xfrm>
            <a:off x="1696026" y="1272359"/>
            <a:ext cx="847317" cy="847317"/>
          </a:xfrm>
          <a:prstGeom prst="rect">
            <a:avLst/>
          </a:prstGeom>
        </p:spPr>
      </p:pic>
      <p:pic>
        <p:nvPicPr>
          <p:cNvPr id="21" name="Picture 21"/>
          <p:cNvPicPr>
            <a:picLocks noChangeAspect="1"/>
          </p:cNvPicPr>
          <p:nvPr/>
        </p:nvPicPr>
        <p:blipFill>
          <a:blip r:embed="rId4"/>
          <a:srcRect/>
          <a:stretch>
            <a:fillRect/>
          </a:stretch>
        </p:blipFill>
        <p:spPr>
          <a:xfrm>
            <a:off x="2119684" y="6260304"/>
            <a:ext cx="847317" cy="847317"/>
          </a:xfrm>
          <a:prstGeom prst="rect">
            <a:avLst/>
          </a:prstGeom>
        </p:spPr>
      </p:pic>
      <p:sp>
        <p:nvSpPr>
          <p:cNvPr id="24" name="日期版面配置區 23">
            <a:extLst>
              <a:ext uri="{FF2B5EF4-FFF2-40B4-BE49-F238E27FC236}">
                <a16:creationId xmlns:a16="http://schemas.microsoft.com/office/drawing/2014/main" id="{9D0721A9-8DD5-4BF8-9BFC-80D3676E74AF}"/>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sp>
        <p:nvSpPr>
          <p:cNvPr id="4" name="AutoShape 4"/>
          <p:cNvSpPr/>
          <p:nvPr/>
        </p:nvSpPr>
        <p:spPr>
          <a:xfrm>
            <a:off x="1028700" y="2910050"/>
            <a:ext cx="17287875" cy="0"/>
          </a:xfrm>
          <a:prstGeom prst="line">
            <a:avLst/>
          </a:prstGeom>
          <a:ln w="28575" cap="flat">
            <a:solidFill>
              <a:srgbClr val="D9D9D9"/>
            </a:solidFill>
            <a:prstDash val="solid"/>
            <a:headEnd type="none" w="sm" len="sm"/>
            <a:tailEnd type="none" w="sm" len="sm"/>
          </a:ln>
        </p:spPr>
      </p:sp>
      <p:sp>
        <p:nvSpPr>
          <p:cNvPr id="5" name="AutoShape 5"/>
          <p:cNvSpPr/>
          <p:nvPr/>
        </p:nvSpPr>
        <p:spPr>
          <a:xfrm>
            <a:off x="1000125" y="1028700"/>
            <a:ext cx="17287875" cy="0"/>
          </a:xfrm>
          <a:prstGeom prst="line">
            <a:avLst/>
          </a:prstGeom>
          <a:ln w="28575" cap="flat">
            <a:solidFill>
              <a:srgbClr val="D9D9D9"/>
            </a:solidFill>
            <a:prstDash val="solid"/>
            <a:headEnd type="none" w="sm" len="sm"/>
            <a:tailEnd type="none" w="sm" len="sm"/>
          </a:ln>
        </p:spPr>
      </p:sp>
      <p:pic>
        <p:nvPicPr>
          <p:cNvPr id="6" name="Picture 6"/>
          <p:cNvPicPr>
            <a:picLocks noChangeAspect="1"/>
          </p:cNvPicPr>
          <p:nvPr/>
        </p:nvPicPr>
        <p:blipFill>
          <a:blip r:embed="rId2"/>
          <a:srcRect t="46" b="46"/>
          <a:stretch>
            <a:fillRect/>
          </a:stretch>
        </p:blipFill>
        <p:spPr>
          <a:xfrm>
            <a:off x="1028700" y="2938625"/>
            <a:ext cx="12799353" cy="6367300"/>
          </a:xfrm>
          <a:prstGeom prst="rect">
            <a:avLst/>
          </a:prstGeom>
        </p:spPr>
      </p:pic>
      <p:grpSp>
        <p:nvGrpSpPr>
          <p:cNvPr id="7" name="Group 7"/>
          <p:cNvGrpSpPr/>
          <p:nvPr/>
        </p:nvGrpSpPr>
        <p:grpSpPr>
          <a:xfrm>
            <a:off x="-356035" y="2938625"/>
            <a:ext cx="1356160" cy="6376825"/>
            <a:chOff x="0" y="0"/>
            <a:chExt cx="911611" cy="4286503"/>
          </a:xfrm>
        </p:grpSpPr>
        <p:sp>
          <p:nvSpPr>
            <p:cNvPr id="8" name="Freeform 8"/>
            <p:cNvSpPr/>
            <p:nvPr/>
          </p:nvSpPr>
          <p:spPr>
            <a:xfrm>
              <a:off x="0" y="0"/>
              <a:ext cx="911611" cy="4286503"/>
            </a:xfrm>
            <a:custGeom>
              <a:avLst/>
              <a:gdLst/>
              <a:ahLst/>
              <a:cxnLst/>
              <a:rect l="l" t="t" r="r" b="b"/>
              <a:pathLst>
                <a:path w="911611" h="4286503">
                  <a:moveTo>
                    <a:pt x="0" y="0"/>
                  </a:moveTo>
                  <a:lnTo>
                    <a:pt x="911611" y="0"/>
                  </a:lnTo>
                  <a:lnTo>
                    <a:pt x="911611" y="4286503"/>
                  </a:lnTo>
                  <a:lnTo>
                    <a:pt x="0" y="4286503"/>
                  </a:lnTo>
                  <a:close/>
                </a:path>
              </a:pathLst>
            </a:custGeom>
            <a:solidFill>
              <a:srgbClr val="00B0DB"/>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2979111" y="1554527"/>
            <a:ext cx="6548350" cy="565150"/>
          </a:xfrm>
          <a:prstGeom prst="rect">
            <a:avLst/>
          </a:prstGeom>
        </p:spPr>
        <p:txBody>
          <a:bodyPr lIns="0" tIns="0" rIns="0" bIns="0" rtlCol="0" anchor="t">
            <a:spAutoFit/>
          </a:bodyPr>
          <a:lstStyle/>
          <a:p>
            <a:pPr>
              <a:lnSpc>
                <a:spcPts val="4399"/>
              </a:lnSpc>
            </a:pPr>
            <a:r>
              <a:rPr lang="en-US" sz="3999" b="1" dirty="0" err="1">
                <a:solidFill>
                  <a:srgbClr val="006EA4"/>
                </a:solidFill>
                <a:latin typeface="+mj-ea"/>
                <a:ea typeface="+mj-ea"/>
              </a:rPr>
              <a:t>準備</a:t>
            </a:r>
            <a:r>
              <a:rPr lang="en-US" sz="3999" b="1" dirty="0">
                <a:solidFill>
                  <a:srgbClr val="006EA4"/>
                </a:solidFill>
                <a:latin typeface="+mj-ea"/>
                <a:ea typeface="+mj-ea"/>
              </a:rPr>
              <a:t> </a:t>
            </a:r>
            <a:r>
              <a:rPr lang="en-US" sz="3999" b="1" dirty="0" err="1">
                <a:solidFill>
                  <a:srgbClr val="006EA4"/>
                </a:solidFill>
                <a:latin typeface="+mj-ea"/>
                <a:ea typeface="+mj-ea"/>
              </a:rPr>
              <a:t>tf.data.Dataset</a:t>
            </a:r>
            <a:r>
              <a:rPr lang="en-US" sz="3999" b="1" dirty="0">
                <a:solidFill>
                  <a:srgbClr val="006EA4"/>
                </a:solidFill>
                <a:latin typeface="+mj-ea"/>
                <a:ea typeface="+mj-ea"/>
              </a:rPr>
              <a:t> </a:t>
            </a:r>
            <a:r>
              <a:rPr lang="en-US" sz="3999" b="1" dirty="0" err="1">
                <a:solidFill>
                  <a:srgbClr val="006EA4"/>
                </a:solidFill>
                <a:latin typeface="+mj-ea"/>
                <a:ea typeface="+mj-ea"/>
              </a:rPr>
              <a:t>對象</a:t>
            </a:r>
            <a:endParaRPr lang="en-US" sz="3999" b="1" dirty="0">
              <a:solidFill>
                <a:srgbClr val="006EA4"/>
              </a:solidFill>
              <a:latin typeface="+mj-ea"/>
              <a:ea typeface="+mj-ea"/>
            </a:endParaRPr>
          </a:p>
        </p:txBody>
      </p:sp>
      <p:sp>
        <p:nvSpPr>
          <p:cNvPr id="12" name="TextBox 12"/>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16</a:t>
            </a:r>
          </a:p>
        </p:txBody>
      </p:sp>
      <p:sp>
        <p:nvSpPr>
          <p:cNvPr id="13" name="TextBox 13"/>
          <p:cNvSpPr txBox="1"/>
          <p:nvPr/>
        </p:nvSpPr>
        <p:spPr>
          <a:xfrm>
            <a:off x="2979111" y="2153014"/>
            <a:ext cx="8245814" cy="356235"/>
          </a:xfrm>
          <a:prstGeom prst="rect">
            <a:avLst/>
          </a:prstGeom>
        </p:spPr>
        <p:txBody>
          <a:bodyPr lIns="0" tIns="0" rIns="0" bIns="0" rtlCol="0" anchor="t">
            <a:spAutoFit/>
          </a:bodyPr>
          <a:lstStyle/>
          <a:p>
            <a:pPr algn="just">
              <a:lnSpc>
                <a:spcPts val="2940"/>
              </a:lnSpc>
            </a:pPr>
            <a:r>
              <a:rPr lang="en-US" sz="2100" dirty="0" err="1">
                <a:solidFill>
                  <a:srgbClr val="414042"/>
                </a:solidFill>
                <a:ea typeface="Open Sans"/>
              </a:rPr>
              <a:t>你會注意到原始圖像的內容盡可能地保留並進行了相應的填充</a:t>
            </a:r>
            <a:r>
              <a:rPr lang="en-US" sz="2100" dirty="0">
                <a:solidFill>
                  <a:srgbClr val="414042"/>
                </a:solidFill>
                <a:ea typeface="Open Sans"/>
              </a:rPr>
              <a:t>。</a:t>
            </a:r>
          </a:p>
        </p:txBody>
      </p:sp>
      <p:pic>
        <p:nvPicPr>
          <p:cNvPr id="14" name="Picture 14"/>
          <p:cNvPicPr>
            <a:picLocks noChangeAspect="1"/>
          </p:cNvPicPr>
          <p:nvPr/>
        </p:nvPicPr>
        <p:blipFill>
          <a:blip r:embed="rId3"/>
          <a:srcRect/>
          <a:stretch>
            <a:fillRect/>
          </a:stretch>
        </p:blipFill>
        <p:spPr>
          <a:xfrm>
            <a:off x="1696026" y="1502865"/>
            <a:ext cx="847317" cy="847317"/>
          </a:xfrm>
          <a:prstGeom prst="rect">
            <a:avLst/>
          </a:prstGeom>
        </p:spPr>
      </p:pic>
      <p:sp>
        <p:nvSpPr>
          <p:cNvPr id="17" name="日期版面配置區 16">
            <a:extLst>
              <a:ext uri="{FF2B5EF4-FFF2-40B4-BE49-F238E27FC236}">
                <a16:creationId xmlns:a16="http://schemas.microsoft.com/office/drawing/2014/main" id="{E6AD678D-6410-41EE-9175-370482F63CB7}"/>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b="115"/>
          <a:stretch>
            <a:fillRect/>
          </a:stretch>
        </p:blipFill>
        <p:spPr>
          <a:xfrm>
            <a:off x="990600" y="7572152"/>
            <a:ext cx="17259300" cy="1743298"/>
          </a:xfrm>
          <a:prstGeom prst="rect">
            <a:avLst/>
          </a:prstGeom>
        </p:spPr>
      </p:pic>
      <p:grpSp>
        <p:nvGrpSpPr>
          <p:cNvPr id="5" name="Group 5"/>
          <p:cNvGrpSpPr/>
          <p:nvPr/>
        </p:nvGrpSpPr>
        <p:grpSpPr>
          <a:xfrm>
            <a:off x="-356035" y="7572152"/>
            <a:ext cx="1356160" cy="1743298"/>
            <a:chOff x="0" y="0"/>
            <a:chExt cx="911611" cy="1171845"/>
          </a:xfrm>
        </p:grpSpPr>
        <p:sp>
          <p:nvSpPr>
            <p:cNvPr id="6" name="Freeform 6"/>
            <p:cNvSpPr/>
            <p:nvPr/>
          </p:nvSpPr>
          <p:spPr>
            <a:xfrm>
              <a:off x="0" y="0"/>
              <a:ext cx="911611" cy="1171845"/>
            </a:xfrm>
            <a:custGeom>
              <a:avLst/>
              <a:gdLst/>
              <a:ahLst/>
              <a:cxnLst/>
              <a:rect l="l" t="t" r="r" b="b"/>
              <a:pathLst>
                <a:path w="911611" h="1171845">
                  <a:moveTo>
                    <a:pt x="0" y="0"/>
                  </a:moveTo>
                  <a:lnTo>
                    <a:pt x="911611" y="0"/>
                  </a:lnTo>
                  <a:lnTo>
                    <a:pt x="911611" y="1171845"/>
                  </a:lnTo>
                  <a:lnTo>
                    <a:pt x="0" y="1171845"/>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34148" y="6212094"/>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a:off x="1000125" y="1028700"/>
            <a:ext cx="17287875" cy="0"/>
          </a:xfrm>
          <a:prstGeom prst="line">
            <a:avLst/>
          </a:prstGeom>
          <a:ln w="28575" cap="flat">
            <a:solidFill>
              <a:srgbClr val="D9D9D9"/>
            </a:solidFill>
            <a:prstDash val="solid"/>
            <a:headEnd type="none" w="sm" len="sm"/>
            <a:tailEnd type="none" w="sm" len="sm"/>
          </a:ln>
        </p:spPr>
      </p:sp>
      <p:pic>
        <p:nvPicPr>
          <p:cNvPr id="10" name="Picture 10"/>
          <p:cNvPicPr>
            <a:picLocks noChangeAspect="1"/>
          </p:cNvPicPr>
          <p:nvPr/>
        </p:nvPicPr>
        <p:blipFill>
          <a:blip r:embed="rId3"/>
          <a:srcRect t="663" b="663"/>
          <a:stretch>
            <a:fillRect/>
          </a:stretch>
        </p:blipFill>
        <p:spPr>
          <a:xfrm>
            <a:off x="6595359" y="1092994"/>
            <a:ext cx="10638918" cy="5133388"/>
          </a:xfrm>
          <a:prstGeom prst="rect">
            <a:avLst/>
          </a:prstGeom>
        </p:spPr>
      </p:pic>
      <p:grpSp>
        <p:nvGrpSpPr>
          <p:cNvPr id="11" name="Group 11"/>
          <p:cNvGrpSpPr/>
          <p:nvPr/>
        </p:nvGrpSpPr>
        <p:grpSpPr>
          <a:xfrm>
            <a:off x="17234278" y="1057275"/>
            <a:ext cx="1356160" cy="5204825"/>
            <a:chOff x="0" y="0"/>
            <a:chExt cx="911611" cy="3498684"/>
          </a:xfrm>
        </p:grpSpPr>
        <p:sp>
          <p:nvSpPr>
            <p:cNvPr id="12" name="Freeform 12"/>
            <p:cNvSpPr/>
            <p:nvPr/>
          </p:nvSpPr>
          <p:spPr>
            <a:xfrm>
              <a:off x="0" y="0"/>
              <a:ext cx="911611" cy="3498684"/>
            </a:xfrm>
            <a:custGeom>
              <a:avLst/>
              <a:gdLst/>
              <a:ahLst/>
              <a:cxnLst/>
              <a:rect l="l" t="t" r="r" b="b"/>
              <a:pathLst>
                <a:path w="911611" h="3498684">
                  <a:moveTo>
                    <a:pt x="0" y="0"/>
                  </a:moveTo>
                  <a:lnTo>
                    <a:pt x="911611" y="0"/>
                  </a:lnTo>
                  <a:lnTo>
                    <a:pt x="911611" y="3498684"/>
                  </a:lnTo>
                  <a:lnTo>
                    <a:pt x="0" y="3498684"/>
                  </a:lnTo>
                  <a:close/>
                </a:path>
              </a:pathLst>
            </a:custGeom>
            <a:solidFill>
              <a:srgbClr val="00B0DB"/>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a:off x="1000125" y="7534052"/>
            <a:ext cx="17287875" cy="0"/>
          </a:xfrm>
          <a:prstGeom prst="line">
            <a:avLst/>
          </a:prstGeom>
          <a:ln w="28575" cap="flat">
            <a:solidFill>
              <a:srgbClr val="D9D9D9"/>
            </a:solidFill>
            <a:prstDash val="solid"/>
            <a:headEnd type="none" w="sm" len="sm"/>
            <a:tailEnd type="none" w="sm" len="sm"/>
          </a:ln>
        </p:spPr>
      </p:sp>
      <p:pic>
        <p:nvPicPr>
          <p:cNvPr id="15" name="Picture 15"/>
          <p:cNvPicPr>
            <a:picLocks noChangeAspect="1"/>
          </p:cNvPicPr>
          <p:nvPr/>
        </p:nvPicPr>
        <p:blipFill>
          <a:blip r:embed="rId4"/>
          <a:srcRect/>
          <a:stretch>
            <a:fillRect/>
          </a:stretch>
        </p:blipFill>
        <p:spPr>
          <a:xfrm>
            <a:off x="2367312" y="3089307"/>
            <a:ext cx="847317" cy="847317"/>
          </a:xfrm>
          <a:prstGeom prst="rect">
            <a:avLst/>
          </a:prstGeom>
        </p:spPr>
      </p:pic>
      <p:pic>
        <p:nvPicPr>
          <p:cNvPr id="16" name="Picture 16"/>
          <p:cNvPicPr>
            <a:picLocks noChangeAspect="1"/>
          </p:cNvPicPr>
          <p:nvPr/>
        </p:nvPicPr>
        <p:blipFill>
          <a:blip r:embed="rId5"/>
          <a:srcRect/>
          <a:stretch>
            <a:fillRect/>
          </a:stretch>
        </p:blipFill>
        <p:spPr>
          <a:xfrm>
            <a:off x="1536773" y="6516894"/>
            <a:ext cx="746125" cy="746125"/>
          </a:xfrm>
          <a:prstGeom prst="rect">
            <a:avLst/>
          </a:prstGeom>
        </p:spPr>
      </p:pic>
      <p:sp>
        <p:nvSpPr>
          <p:cNvPr id="17" name="TextBox 17"/>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8" name="TextBox 18"/>
          <p:cNvSpPr txBox="1"/>
          <p:nvPr/>
        </p:nvSpPr>
        <p:spPr>
          <a:xfrm>
            <a:off x="2571284" y="6667016"/>
            <a:ext cx="9855768" cy="459740"/>
          </a:xfrm>
          <a:prstGeom prst="rect">
            <a:avLst/>
          </a:prstGeom>
        </p:spPr>
        <p:txBody>
          <a:bodyPr lIns="0" tIns="0" rIns="0" bIns="0" rtlCol="0" anchor="t">
            <a:spAutoFit/>
          </a:bodyPr>
          <a:lstStyle/>
          <a:p>
            <a:pPr>
              <a:lnSpc>
                <a:spcPts val="3519"/>
              </a:lnSpc>
            </a:pPr>
            <a:r>
              <a:rPr lang="en-US" sz="3199" dirty="0" err="1">
                <a:solidFill>
                  <a:srgbClr val="006EA4"/>
                </a:solidFill>
                <a:latin typeface="+mj-ea"/>
                <a:ea typeface="+mj-ea"/>
              </a:rPr>
              <a:t>我們的模型將使用</a:t>
            </a:r>
            <a:r>
              <a:rPr lang="en-US" sz="3199" dirty="0">
                <a:solidFill>
                  <a:srgbClr val="006EA4"/>
                </a:solidFill>
                <a:latin typeface="+mj-ea"/>
                <a:ea typeface="+mj-ea"/>
              </a:rPr>
              <a:t> CTC </a:t>
            </a:r>
            <a:r>
              <a:rPr lang="en-US" sz="3199" dirty="0" err="1">
                <a:solidFill>
                  <a:srgbClr val="006EA4"/>
                </a:solidFill>
                <a:latin typeface="+mj-ea"/>
                <a:ea typeface="+mj-ea"/>
              </a:rPr>
              <a:t>損失作為端點層</a:t>
            </a:r>
            <a:r>
              <a:rPr lang="en-US" sz="3199" dirty="0">
                <a:solidFill>
                  <a:srgbClr val="006EA4"/>
                </a:solidFill>
                <a:latin typeface="+mj-ea"/>
                <a:ea typeface="+mj-ea"/>
              </a:rPr>
              <a:t>。 </a:t>
            </a:r>
          </a:p>
        </p:txBody>
      </p:sp>
      <p:sp>
        <p:nvSpPr>
          <p:cNvPr id="19" name="TextBox 19"/>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17</a:t>
            </a:r>
          </a:p>
        </p:txBody>
      </p:sp>
      <p:sp>
        <p:nvSpPr>
          <p:cNvPr id="20" name="TextBox 20"/>
          <p:cNvSpPr txBox="1"/>
          <p:nvPr/>
        </p:nvSpPr>
        <p:spPr>
          <a:xfrm>
            <a:off x="3597854" y="3282736"/>
            <a:ext cx="1280795"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模型</a:t>
            </a:r>
            <a:endParaRPr lang="en-US" sz="4799" b="1" dirty="0">
              <a:solidFill>
                <a:srgbClr val="006EA4"/>
              </a:solidFill>
              <a:latin typeface="+mj-ea"/>
              <a:ea typeface="+mj-ea"/>
            </a:endParaRPr>
          </a:p>
        </p:txBody>
      </p:sp>
      <p:sp>
        <p:nvSpPr>
          <p:cNvPr id="23" name="日期版面配置區 22">
            <a:extLst>
              <a:ext uri="{FF2B5EF4-FFF2-40B4-BE49-F238E27FC236}">
                <a16:creationId xmlns:a16="http://schemas.microsoft.com/office/drawing/2014/main" id="{665E61D4-9E36-4941-8DC7-C0FC6BC502C7}"/>
              </a:ext>
            </a:extLst>
          </p:cNvPr>
          <p:cNvSpPr>
            <a:spLocks noGrp="1"/>
          </p:cNvSpPr>
          <p:nvPr>
            <p:ph type="dt" sz="half" idx="10"/>
          </p:nvPr>
        </p:nvSpPr>
        <p:spPr>
          <a:xfrm>
            <a:off x="15347020" y="621065"/>
            <a:ext cx="2133600" cy="365125"/>
          </a:xfrm>
        </p:spPr>
        <p:txBody>
          <a:bodyPr/>
          <a:lstStyle/>
          <a:p>
            <a:r>
              <a:rPr lang="en-US" dirty="0"/>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29725"/>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a:off x="0" y="1000125"/>
            <a:ext cx="18288000" cy="0"/>
          </a:xfrm>
          <a:prstGeom prst="line">
            <a:avLst/>
          </a:prstGeom>
          <a:ln w="28575" cap="flat">
            <a:solidFill>
              <a:srgbClr val="D9D9D9"/>
            </a:solidFill>
            <a:prstDash val="solid"/>
            <a:headEnd type="none" w="sm" len="sm"/>
            <a:tailEnd type="none" w="sm" len="sm"/>
          </a:ln>
        </p:spPr>
      </p:sp>
      <p:sp>
        <p:nvSpPr>
          <p:cNvPr id="4" name="AutoShape 4"/>
          <p:cNvSpPr/>
          <p:nvPr/>
        </p:nvSpPr>
        <p:spPr>
          <a:xfrm>
            <a:off x="0" y="3016158"/>
            <a:ext cx="18288000" cy="0"/>
          </a:xfrm>
          <a:prstGeom prst="line">
            <a:avLst/>
          </a:prstGeom>
          <a:ln w="28575" cap="flat">
            <a:solidFill>
              <a:srgbClr val="D9D9D9"/>
            </a:solidFill>
            <a:prstDash val="solid"/>
            <a:headEnd type="none" w="sm" len="sm"/>
            <a:tailEnd type="none" w="sm" len="sm"/>
          </a:ln>
        </p:spPr>
      </p:sp>
      <p:grpSp>
        <p:nvGrpSpPr>
          <p:cNvPr id="5" name="Group 5"/>
          <p:cNvGrpSpPr/>
          <p:nvPr/>
        </p:nvGrpSpPr>
        <p:grpSpPr>
          <a:xfrm>
            <a:off x="0" y="1028700"/>
            <a:ext cx="7968138" cy="2016033"/>
            <a:chOff x="0" y="0"/>
            <a:chExt cx="5356183" cy="1355178"/>
          </a:xfrm>
        </p:grpSpPr>
        <p:sp>
          <p:nvSpPr>
            <p:cNvPr id="6" name="Freeform 6"/>
            <p:cNvSpPr/>
            <p:nvPr/>
          </p:nvSpPr>
          <p:spPr>
            <a:xfrm>
              <a:off x="0" y="0"/>
              <a:ext cx="5356183" cy="1355178"/>
            </a:xfrm>
            <a:custGeom>
              <a:avLst/>
              <a:gdLst/>
              <a:ahLst/>
              <a:cxnLst/>
              <a:rect l="l" t="t" r="r" b="b"/>
              <a:pathLst>
                <a:path w="5356183" h="1355178">
                  <a:moveTo>
                    <a:pt x="0" y="0"/>
                  </a:moveTo>
                  <a:lnTo>
                    <a:pt x="5356183" y="0"/>
                  </a:lnTo>
                  <a:lnTo>
                    <a:pt x="5356183" y="1355178"/>
                  </a:lnTo>
                  <a:lnTo>
                    <a:pt x="0" y="1355178"/>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a:srcRect l="15235" r="21520"/>
          <a:stretch>
            <a:fillRect/>
          </a:stretch>
        </p:blipFill>
        <p:spPr>
          <a:xfrm>
            <a:off x="12393471" y="3044733"/>
            <a:ext cx="5894529" cy="6213567"/>
          </a:xfrm>
          <a:prstGeom prst="rect">
            <a:avLst/>
          </a:prstGeom>
        </p:spPr>
      </p:pic>
      <p:sp>
        <p:nvSpPr>
          <p:cNvPr id="9" name="TextBox 9"/>
          <p:cNvSpPr txBox="1"/>
          <p:nvPr/>
        </p:nvSpPr>
        <p:spPr>
          <a:xfrm>
            <a:off x="1535628" y="3496944"/>
            <a:ext cx="872366" cy="5441554"/>
          </a:xfrm>
          <a:prstGeom prst="rect">
            <a:avLst/>
          </a:prstGeom>
        </p:spPr>
        <p:txBody>
          <a:bodyPr lIns="0" tIns="0" rIns="0" bIns="0" rtlCol="0" anchor="t">
            <a:spAutoFit/>
          </a:bodyPr>
          <a:lstStyle/>
          <a:p>
            <a:pPr>
              <a:lnSpc>
                <a:spcPts val="7200"/>
              </a:lnSpc>
            </a:pPr>
            <a:r>
              <a:rPr lang="en-US" sz="4000" dirty="0">
                <a:solidFill>
                  <a:srgbClr val="006EA4"/>
                </a:solidFill>
                <a:latin typeface="Open Sans Bold"/>
              </a:rPr>
              <a:t>01</a:t>
            </a:r>
          </a:p>
          <a:p>
            <a:pPr>
              <a:lnSpc>
                <a:spcPts val="7200"/>
              </a:lnSpc>
            </a:pPr>
            <a:r>
              <a:rPr lang="en-US" sz="4000" dirty="0">
                <a:solidFill>
                  <a:srgbClr val="006EA4"/>
                </a:solidFill>
                <a:latin typeface="Open Sans Bold"/>
              </a:rPr>
              <a:t>02</a:t>
            </a:r>
          </a:p>
          <a:p>
            <a:pPr>
              <a:lnSpc>
                <a:spcPts val="7200"/>
              </a:lnSpc>
            </a:pPr>
            <a:r>
              <a:rPr lang="en-US" sz="4000" dirty="0">
                <a:solidFill>
                  <a:srgbClr val="006EA4"/>
                </a:solidFill>
                <a:latin typeface="Open Sans Bold"/>
              </a:rPr>
              <a:t>03</a:t>
            </a:r>
          </a:p>
          <a:p>
            <a:pPr>
              <a:lnSpc>
                <a:spcPts val="7200"/>
              </a:lnSpc>
            </a:pPr>
            <a:r>
              <a:rPr lang="en-US" sz="4000" dirty="0">
                <a:solidFill>
                  <a:srgbClr val="006EA4"/>
                </a:solidFill>
                <a:latin typeface="Open Sans Bold"/>
              </a:rPr>
              <a:t>04</a:t>
            </a:r>
          </a:p>
          <a:p>
            <a:pPr>
              <a:lnSpc>
                <a:spcPts val="7200"/>
              </a:lnSpc>
            </a:pPr>
            <a:r>
              <a:rPr lang="en-US" sz="4000" dirty="0">
                <a:solidFill>
                  <a:srgbClr val="006EA4"/>
                </a:solidFill>
                <a:latin typeface="Open Sans Bold"/>
              </a:rPr>
              <a:t>05</a:t>
            </a:r>
          </a:p>
          <a:p>
            <a:pPr>
              <a:lnSpc>
                <a:spcPts val="7200"/>
              </a:lnSpc>
            </a:pPr>
            <a:r>
              <a:rPr lang="en-US" altLang="zh-TW" sz="4000" dirty="0">
                <a:solidFill>
                  <a:srgbClr val="006EA4"/>
                </a:solidFill>
                <a:latin typeface="Open Sans Bold"/>
              </a:rPr>
              <a:t>06</a:t>
            </a:r>
            <a:endParaRPr lang="en-US" sz="4000" dirty="0">
              <a:solidFill>
                <a:srgbClr val="006EA4"/>
              </a:solidFill>
              <a:latin typeface="Open Sans Bold"/>
            </a:endParaRPr>
          </a:p>
        </p:txBody>
      </p:sp>
      <p:sp>
        <p:nvSpPr>
          <p:cNvPr id="10" name="TextBox 10"/>
          <p:cNvSpPr txBox="1"/>
          <p:nvPr/>
        </p:nvSpPr>
        <p:spPr>
          <a:xfrm>
            <a:off x="3075671" y="3526630"/>
            <a:ext cx="8438010" cy="5426870"/>
          </a:xfrm>
          <a:prstGeom prst="rect">
            <a:avLst/>
          </a:prstGeom>
        </p:spPr>
        <p:txBody>
          <a:bodyPr lIns="0" tIns="0" rIns="0" bIns="0" rtlCol="0" anchor="t">
            <a:spAutoFit/>
          </a:bodyPr>
          <a:lstStyle/>
          <a:p>
            <a:pPr>
              <a:lnSpc>
                <a:spcPts val="7199"/>
              </a:lnSpc>
            </a:pPr>
            <a:r>
              <a:rPr lang="en-US" sz="3999" dirty="0" err="1">
                <a:solidFill>
                  <a:srgbClr val="414042"/>
                </a:solidFill>
                <a:latin typeface="微軟正黑體" panose="020B0604030504040204" pitchFamily="34" charset="-120"/>
                <a:ea typeface="微軟正黑體" panose="020B0604030504040204" pitchFamily="34" charset="-120"/>
              </a:rPr>
              <a:t>動機</a:t>
            </a:r>
            <a:r>
              <a:rPr lang="en-US" sz="3999" dirty="0">
                <a:solidFill>
                  <a:srgbClr val="414042"/>
                </a:solidFill>
                <a:latin typeface="微軟正黑體" panose="020B0604030504040204" pitchFamily="34" charset="-120"/>
                <a:ea typeface="微軟正黑體" panose="020B0604030504040204" pitchFamily="34" charset="-120"/>
              </a:rPr>
              <a:t>　motivation</a:t>
            </a:r>
          </a:p>
          <a:p>
            <a:pPr>
              <a:lnSpc>
                <a:spcPts val="7199"/>
              </a:lnSpc>
            </a:pPr>
            <a:r>
              <a:rPr lang="zh-TW" altLang="en-US" sz="3999" dirty="0">
                <a:solidFill>
                  <a:srgbClr val="414042"/>
                </a:solidFill>
                <a:latin typeface="微軟正黑體" panose="020B0604030504040204" pitchFamily="34" charset="-120"/>
                <a:ea typeface="微軟正黑體" panose="020B0604030504040204" pitchFamily="34" charset="-120"/>
              </a:rPr>
              <a:t>方法</a:t>
            </a:r>
            <a:r>
              <a:rPr lang="en-US" sz="3999" dirty="0">
                <a:solidFill>
                  <a:srgbClr val="414042"/>
                </a:solidFill>
                <a:latin typeface="微軟正黑體" panose="020B0604030504040204" pitchFamily="34" charset="-120"/>
                <a:ea typeface="微軟正黑體" panose="020B0604030504040204" pitchFamily="34" charset="-120"/>
              </a:rPr>
              <a:t>　principle</a:t>
            </a:r>
          </a:p>
          <a:p>
            <a:pPr>
              <a:lnSpc>
                <a:spcPts val="7199"/>
              </a:lnSpc>
            </a:pPr>
            <a:r>
              <a:rPr lang="zh-TW" altLang="en-US" sz="3999" dirty="0">
                <a:solidFill>
                  <a:srgbClr val="414042"/>
                </a:solidFill>
                <a:latin typeface="微軟正黑體" panose="020B0604030504040204" pitchFamily="34" charset="-120"/>
                <a:ea typeface="微軟正黑體" panose="020B0604030504040204" pitchFamily="34" charset="-120"/>
              </a:rPr>
              <a:t>程式架構 </a:t>
            </a:r>
            <a:r>
              <a:rPr lang="en-US" altLang="zh-TW" sz="3999">
                <a:solidFill>
                  <a:srgbClr val="414042"/>
                </a:solidFill>
                <a:latin typeface="微軟正黑體" panose="020B0604030504040204" pitchFamily="34" charset="-120"/>
                <a:ea typeface="微軟正黑體" panose="020B0604030504040204" pitchFamily="34" charset="-120"/>
              </a:rPr>
              <a:t>programming</a:t>
            </a:r>
            <a:endParaRPr lang="en-US" altLang="zh-TW" sz="3999" dirty="0">
              <a:solidFill>
                <a:srgbClr val="414042"/>
              </a:solidFill>
              <a:latin typeface="微軟正黑體" panose="020B0604030504040204" pitchFamily="34" charset="-120"/>
              <a:ea typeface="微軟正黑體" panose="020B0604030504040204" pitchFamily="34" charset="-120"/>
            </a:endParaRPr>
          </a:p>
          <a:p>
            <a:pPr>
              <a:lnSpc>
                <a:spcPts val="7199"/>
              </a:lnSpc>
            </a:pPr>
            <a:r>
              <a:rPr lang="en-US" sz="3999" dirty="0" err="1">
                <a:solidFill>
                  <a:srgbClr val="414042"/>
                </a:solidFill>
                <a:latin typeface="微軟正黑體" panose="020B0604030504040204" pitchFamily="34" charset="-120"/>
                <a:ea typeface="微軟正黑體" panose="020B0604030504040204" pitchFamily="34" charset="-120"/>
              </a:rPr>
              <a:t>心得</a:t>
            </a:r>
            <a:r>
              <a:rPr lang="en-US" sz="3999" dirty="0">
                <a:solidFill>
                  <a:srgbClr val="414042"/>
                </a:solidFill>
                <a:latin typeface="微軟正黑體" panose="020B0604030504040204" pitchFamily="34" charset="-120"/>
                <a:ea typeface="微軟正黑體" panose="020B0604030504040204" pitchFamily="34" charset="-120"/>
              </a:rPr>
              <a:t>　experience</a:t>
            </a:r>
          </a:p>
          <a:p>
            <a:pPr>
              <a:lnSpc>
                <a:spcPts val="7199"/>
              </a:lnSpc>
            </a:pPr>
            <a:r>
              <a:rPr lang="zh-TW" altLang="en-US" sz="3999" dirty="0">
                <a:solidFill>
                  <a:srgbClr val="414042"/>
                </a:solidFill>
                <a:latin typeface="微軟正黑體" panose="020B0604030504040204" pitchFamily="34" charset="-120"/>
                <a:ea typeface="微軟正黑體" panose="020B0604030504040204" pitchFamily="34" charset="-120"/>
              </a:rPr>
              <a:t>推</a:t>
            </a:r>
            <a:r>
              <a:rPr lang="en-US" altLang="zh-TW" sz="3999" dirty="0">
                <a:solidFill>
                  <a:srgbClr val="414042"/>
                </a:solidFill>
                <a:latin typeface="微軟正黑體" panose="020B0604030504040204" pitchFamily="34" charset="-120"/>
                <a:ea typeface="微軟正黑體" panose="020B0604030504040204" pitchFamily="34" charset="-120"/>
              </a:rPr>
              <a:t>論　in conclusion</a:t>
            </a:r>
          </a:p>
          <a:p>
            <a:pPr>
              <a:lnSpc>
                <a:spcPts val="7199"/>
              </a:lnSpc>
            </a:pPr>
            <a:r>
              <a:rPr lang="zh-TW" altLang="en-US" sz="3999" dirty="0">
                <a:solidFill>
                  <a:srgbClr val="414042"/>
                </a:solidFill>
                <a:latin typeface="微軟正黑體" panose="020B0604030504040204" pitchFamily="34" charset="-120"/>
                <a:ea typeface="微軟正黑體" panose="020B0604030504040204" pitchFamily="34" charset="-120"/>
              </a:rPr>
              <a:t>工作分配表　</a:t>
            </a:r>
            <a:r>
              <a:rPr lang="en-US" altLang="zh-TW" sz="3999" dirty="0">
                <a:solidFill>
                  <a:srgbClr val="414042"/>
                </a:solidFill>
                <a:latin typeface="微軟正黑體" panose="020B0604030504040204" pitchFamily="34" charset="-120"/>
                <a:ea typeface="微軟正黑體" panose="020B0604030504040204" pitchFamily="34" charset="-120"/>
              </a:rPr>
              <a:t>work schedule</a:t>
            </a:r>
            <a:endParaRPr lang="en-US" sz="3999" dirty="0">
              <a:solidFill>
                <a:srgbClr val="414042"/>
              </a:solidFill>
              <a:latin typeface="微軟正黑體" panose="020B0604030504040204" pitchFamily="34" charset="-120"/>
              <a:ea typeface="微軟正黑體" panose="020B0604030504040204" pitchFamily="34" charset="-120"/>
            </a:endParaRPr>
          </a:p>
        </p:txBody>
      </p:sp>
      <p:sp>
        <p:nvSpPr>
          <p:cNvPr id="11" name="TextBox 11"/>
          <p:cNvSpPr txBox="1"/>
          <p:nvPr/>
        </p:nvSpPr>
        <p:spPr>
          <a:xfrm>
            <a:off x="8844092" y="1838963"/>
            <a:ext cx="8825718" cy="450215"/>
          </a:xfrm>
          <a:prstGeom prst="rect">
            <a:avLst/>
          </a:prstGeom>
        </p:spPr>
        <p:txBody>
          <a:bodyPr lIns="0" tIns="0" rIns="0" bIns="0" rtlCol="0" anchor="t">
            <a:spAutoFit/>
          </a:bodyPr>
          <a:lstStyle/>
          <a:p>
            <a:pPr marL="0" lvl="0" indent="0" algn="l">
              <a:lnSpc>
                <a:spcPts val="3640"/>
              </a:lnSpc>
              <a:spcBef>
                <a:spcPct val="0"/>
              </a:spcBef>
            </a:pPr>
            <a:r>
              <a:rPr lang="en-US" sz="2800">
                <a:solidFill>
                  <a:srgbClr val="414042"/>
                </a:solidFill>
                <a:latin typeface="Open Sans"/>
              </a:rPr>
              <a:t>The main parts of this report</a:t>
            </a:r>
          </a:p>
        </p:txBody>
      </p:sp>
      <p:sp>
        <p:nvSpPr>
          <p:cNvPr id="12" name="TextBox 12"/>
          <p:cNvSpPr txBox="1"/>
          <p:nvPr/>
        </p:nvSpPr>
        <p:spPr>
          <a:xfrm>
            <a:off x="1543979" y="1481089"/>
            <a:ext cx="5626687" cy="1149356"/>
          </a:xfrm>
          <a:prstGeom prst="rect">
            <a:avLst/>
          </a:prstGeom>
        </p:spPr>
        <p:txBody>
          <a:bodyPr lIns="0" tIns="0" rIns="0" bIns="0" rtlCol="0" anchor="t">
            <a:spAutoFit/>
          </a:bodyPr>
          <a:lstStyle/>
          <a:p>
            <a:pPr algn="just">
              <a:lnSpc>
                <a:spcPts val="8800"/>
              </a:lnSpc>
            </a:pPr>
            <a:r>
              <a:rPr lang="zh-TW" altLang="en-US" sz="8000" b="1" dirty="0">
                <a:solidFill>
                  <a:srgbClr val="FFFFFF"/>
                </a:solidFill>
                <a:latin typeface="微軟正黑體" panose="020B0604030504040204" pitchFamily="34" charset="-120"/>
                <a:ea typeface="微軟正黑體" panose="020B0604030504040204" pitchFamily="34" charset="-120"/>
              </a:rPr>
              <a:t>大綱</a:t>
            </a:r>
            <a:endParaRPr lang="en-US" sz="8000" b="1" dirty="0">
              <a:solidFill>
                <a:srgbClr val="FFFFFF"/>
              </a:solidFill>
              <a:latin typeface="微軟正黑體" panose="020B0604030504040204" pitchFamily="34" charset="-120"/>
              <a:ea typeface="微軟正黑體" panose="020B0604030504040204" pitchFamily="34" charset="-120"/>
            </a:endParaRPr>
          </a:p>
        </p:txBody>
      </p:sp>
      <p:sp>
        <p:nvSpPr>
          <p:cNvPr id="15" name="日期版面配置區 14">
            <a:extLst>
              <a:ext uri="{FF2B5EF4-FFF2-40B4-BE49-F238E27FC236}">
                <a16:creationId xmlns:a16="http://schemas.microsoft.com/office/drawing/2014/main" id="{6C01A163-F3EF-423D-87F5-35575AF5293F}"/>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sp>
        <p:nvSpPr>
          <p:cNvPr id="4" name="AutoShape 4"/>
          <p:cNvSpPr/>
          <p:nvPr/>
        </p:nvSpPr>
        <p:spPr>
          <a:xfrm>
            <a:off x="1000125" y="1028700"/>
            <a:ext cx="17287875" cy="0"/>
          </a:xfrm>
          <a:prstGeom prst="line">
            <a:avLst/>
          </a:prstGeom>
          <a:ln w="28575" cap="flat">
            <a:solidFill>
              <a:srgbClr val="D9D9D9"/>
            </a:solidFill>
            <a:prstDash val="solid"/>
            <a:headEnd type="none" w="sm" len="sm"/>
            <a:tailEnd type="none" w="sm" len="sm"/>
          </a:ln>
        </p:spPr>
      </p:sp>
      <p:pic>
        <p:nvPicPr>
          <p:cNvPr id="5" name="Picture 5"/>
          <p:cNvPicPr>
            <a:picLocks noChangeAspect="1"/>
          </p:cNvPicPr>
          <p:nvPr/>
        </p:nvPicPr>
        <p:blipFill>
          <a:blip r:embed="rId2"/>
          <a:srcRect l="4337" r="608" b="346"/>
          <a:stretch>
            <a:fillRect/>
          </a:stretch>
        </p:blipFill>
        <p:spPr>
          <a:xfrm>
            <a:off x="6595359" y="1092994"/>
            <a:ext cx="10638918" cy="8222456"/>
          </a:xfrm>
          <a:prstGeom prst="rect">
            <a:avLst/>
          </a:prstGeom>
        </p:spPr>
      </p:pic>
      <p:grpSp>
        <p:nvGrpSpPr>
          <p:cNvPr id="6" name="Group 6"/>
          <p:cNvGrpSpPr/>
          <p:nvPr/>
        </p:nvGrpSpPr>
        <p:grpSpPr>
          <a:xfrm>
            <a:off x="17234278" y="1057275"/>
            <a:ext cx="1356160" cy="8258175"/>
            <a:chOff x="0" y="0"/>
            <a:chExt cx="911611" cy="5551146"/>
          </a:xfrm>
        </p:grpSpPr>
        <p:sp>
          <p:nvSpPr>
            <p:cNvPr id="7" name="Freeform 7"/>
            <p:cNvSpPr/>
            <p:nvPr/>
          </p:nvSpPr>
          <p:spPr>
            <a:xfrm>
              <a:off x="0" y="0"/>
              <a:ext cx="911611" cy="5551146"/>
            </a:xfrm>
            <a:custGeom>
              <a:avLst/>
              <a:gdLst/>
              <a:ahLst/>
              <a:cxnLst/>
              <a:rect l="l" t="t" r="r" b="b"/>
              <a:pathLst>
                <a:path w="911611" h="5551146">
                  <a:moveTo>
                    <a:pt x="0" y="0"/>
                  </a:moveTo>
                  <a:lnTo>
                    <a:pt x="911611" y="0"/>
                  </a:lnTo>
                  <a:lnTo>
                    <a:pt x="911611" y="5551146"/>
                  </a:lnTo>
                  <a:lnTo>
                    <a:pt x="0" y="5551146"/>
                  </a:lnTo>
                  <a:close/>
                </a:path>
              </a:pathLst>
            </a:custGeom>
            <a:solidFill>
              <a:srgbClr val="00B0DB"/>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0" name="TextBox 10"/>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18</a:t>
            </a:r>
          </a:p>
        </p:txBody>
      </p:sp>
      <p:sp>
        <p:nvSpPr>
          <p:cNvPr id="11" name="TextBox 11"/>
          <p:cNvSpPr txBox="1"/>
          <p:nvPr/>
        </p:nvSpPr>
        <p:spPr>
          <a:xfrm>
            <a:off x="3497160" y="4929937"/>
            <a:ext cx="1280795"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模型</a:t>
            </a:r>
            <a:endParaRPr lang="en-US" sz="4799" b="1" dirty="0">
              <a:solidFill>
                <a:srgbClr val="006EA4"/>
              </a:solidFill>
              <a:latin typeface="+mj-ea"/>
              <a:ea typeface="+mj-ea"/>
            </a:endParaRPr>
          </a:p>
        </p:txBody>
      </p:sp>
      <p:pic>
        <p:nvPicPr>
          <p:cNvPr id="12" name="Picture 12"/>
          <p:cNvPicPr>
            <a:picLocks noChangeAspect="1"/>
          </p:cNvPicPr>
          <p:nvPr/>
        </p:nvPicPr>
        <p:blipFill>
          <a:blip r:embed="rId3"/>
          <a:srcRect/>
          <a:stretch>
            <a:fillRect/>
          </a:stretch>
        </p:blipFill>
        <p:spPr>
          <a:xfrm>
            <a:off x="2272178" y="4762704"/>
            <a:ext cx="847317" cy="847317"/>
          </a:xfrm>
          <a:prstGeom prst="rect">
            <a:avLst/>
          </a:prstGeom>
        </p:spPr>
      </p:pic>
      <p:sp>
        <p:nvSpPr>
          <p:cNvPr id="15" name="日期版面配置區 14">
            <a:extLst>
              <a:ext uri="{FF2B5EF4-FFF2-40B4-BE49-F238E27FC236}">
                <a16:creationId xmlns:a16="http://schemas.microsoft.com/office/drawing/2014/main" id="{3D052FB2-DE89-4AEA-85AD-24C3894F0C9B}"/>
              </a:ext>
            </a:extLst>
          </p:cNvPr>
          <p:cNvSpPr>
            <a:spLocks noGrp="1"/>
          </p:cNvSpPr>
          <p:nvPr>
            <p:ph type="dt" sz="half" idx="10"/>
          </p:nvPr>
        </p:nvSpPr>
        <p:spPr>
          <a:xfrm>
            <a:off x="15292156" y="1061000"/>
            <a:ext cx="2133600" cy="365125"/>
          </a:xfrm>
        </p:spPr>
        <p:txBody>
          <a:bodyPr/>
          <a:lstStyle/>
          <a:p>
            <a:r>
              <a:rPr lang="en-US" dirty="0"/>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sp>
        <p:nvSpPr>
          <p:cNvPr id="4" name="AutoShape 4"/>
          <p:cNvSpPr/>
          <p:nvPr/>
        </p:nvSpPr>
        <p:spPr>
          <a:xfrm>
            <a:off x="1000125" y="1028700"/>
            <a:ext cx="17287875" cy="0"/>
          </a:xfrm>
          <a:prstGeom prst="line">
            <a:avLst/>
          </a:prstGeom>
          <a:ln w="28575" cap="flat">
            <a:solidFill>
              <a:srgbClr val="D9D9D9"/>
            </a:solidFill>
            <a:prstDash val="solid"/>
            <a:headEnd type="none" w="sm" len="sm"/>
            <a:tailEnd type="none" w="sm" len="sm"/>
          </a:ln>
        </p:spPr>
      </p:sp>
      <p:pic>
        <p:nvPicPr>
          <p:cNvPr id="5" name="Picture 5"/>
          <p:cNvPicPr>
            <a:picLocks noChangeAspect="1"/>
          </p:cNvPicPr>
          <p:nvPr/>
        </p:nvPicPr>
        <p:blipFill>
          <a:blip r:embed="rId2"/>
          <a:srcRect r="858"/>
          <a:stretch>
            <a:fillRect/>
          </a:stretch>
        </p:blipFill>
        <p:spPr>
          <a:xfrm>
            <a:off x="8408636" y="1071563"/>
            <a:ext cx="8825642" cy="8229600"/>
          </a:xfrm>
          <a:prstGeom prst="rect">
            <a:avLst/>
          </a:prstGeom>
        </p:spPr>
      </p:pic>
      <p:grpSp>
        <p:nvGrpSpPr>
          <p:cNvPr id="6" name="Group 6"/>
          <p:cNvGrpSpPr/>
          <p:nvPr/>
        </p:nvGrpSpPr>
        <p:grpSpPr>
          <a:xfrm>
            <a:off x="17234278" y="1057275"/>
            <a:ext cx="1356160" cy="8258175"/>
            <a:chOff x="0" y="0"/>
            <a:chExt cx="911611" cy="5551146"/>
          </a:xfrm>
        </p:grpSpPr>
        <p:sp>
          <p:nvSpPr>
            <p:cNvPr id="7" name="Freeform 7"/>
            <p:cNvSpPr/>
            <p:nvPr/>
          </p:nvSpPr>
          <p:spPr>
            <a:xfrm>
              <a:off x="0" y="0"/>
              <a:ext cx="911611" cy="5551146"/>
            </a:xfrm>
            <a:custGeom>
              <a:avLst/>
              <a:gdLst/>
              <a:ahLst/>
              <a:cxnLst/>
              <a:rect l="l" t="t" r="r" b="b"/>
              <a:pathLst>
                <a:path w="911611" h="5551146">
                  <a:moveTo>
                    <a:pt x="0" y="0"/>
                  </a:moveTo>
                  <a:lnTo>
                    <a:pt x="911611" y="0"/>
                  </a:lnTo>
                  <a:lnTo>
                    <a:pt x="911611" y="5551146"/>
                  </a:lnTo>
                  <a:lnTo>
                    <a:pt x="0" y="5551146"/>
                  </a:lnTo>
                  <a:close/>
                </a:path>
              </a:pathLst>
            </a:custGeom>
            <a:solidFill>
              <a:srgbClr val="00B0DB"/>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0" name="TextBox 10"/>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19</a:t>
            </a:r>
          </a:p>
        </p:txBody>
      </p:sp>
      <p:sp>
        <p:nvSpPr>
          <p:cNvPr id="11" name="TextBox 11"/>
          <p:cNvSpPr txBox="1"/>
          <p:nvPr/>
        </p:nvSpPr>
        <p:spPr>
          <a:xfrm>
            <a:off x="4508797" y="4652150"/>
            <a:ext cx="1280795"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模型</a:t>
            </a:r>
            <a:endParaRPr lang="en-US" sz="4799" b="1" dirty="0">
              <a:solidFill>
                <a:srgbClr val="006EA4"/>
              </a:solidFill>
              <a:latin typeface="+mj-ea"/>
              <a:ea typeface="+mj-ea"/>
            </a:endParaRPr>
          </a:p>
        </p:txBody>
      </p:sp>
      <p:pic>
        <p:nvPicPr>
          <p:cNvPr id="14" name="Picture 14"/>
          <p:cNvPicPr>
            <a:picLocks noChangeAspect="1"/>
          </p:cNvPicPr>
          <p:nvPr/>
        </p:nvPicPr>
        <p:blipFill>
          <a:blip r:embed="rId3"/>
          <a:srcRect/>
          <a:stretch>
            <a:fillRect/>
          </a:stretch>
        </p:blipFill>
        <p:spPr>
          <a:xfrm>
            <a:off x="3107303" y="4484917"/>
            <a:ext cx="847317" cy="847317"/>
          </a:xfrm>
          <a:prstGeom prst="rect">
            <a:avLst/>
          </a:prstGeom>
        </p:spPr>
      </p:pic>
      <p:sp>
        <p:nvSpPr>
          <p:cNvPr id="17" name="日期版面配置區 16">
            <a:extLst>
              <a:ext uri="{FF2B5EF4-FFF2-40B4-BE49-F238E27FC236}">
                <a16:creationId xmlns:a16="http://schemas.microsoft.com/office/drawing/2014/main" id="{E3B231CD-5272-4B21-86AC-4CE78DB5F694}"/>
              </a:ext>
            </a:extLst>
          </p:cNvPr>
          <p:cNvSpPr>
            <a:spLocks noGrp="1"/>
          </p:cNvSpPr>
          <p:nvPr>
            <p:ph type="dt" sz="half" idx="10"/>
          </p:nvPr>
        </p:nvSpPr>
        <p:spPr>
          <a:xfrm>
            <a:off x="15468600" y="649288"/>
            <a:ext cx="2133600" cy="365125"/>
          </a:xfrm>
        </p:spPr>
        <p:txBody>
          <a:bodyPr/>
          <a:lstStyle/>
          <a:p>
            <a:r>
              <a:rPr lang="en-US" dirty="0"/>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sp>
        <p:nvSpPr>
          <p:cNvPr id="4" name="AutoShape 4"/>
          <p:cNvSpPr/>
          <p:nvPr/>
        </p:nvSpPr>
        <p:spPr>
          <a:xfrm>
            <a:off x="1000125" y="1028700"/>
            <a:ext cx="17287875" cy="0"/>
          </a:xfrm>
          <a:prstGeom prst="line">
            <a:avLst/>
          </a:prstGeom>
          <a:ln w="28575" cap="flat">
            <a:solidFill>
              <a:srgbClr val="D9D9D9"/>
            </a:solidFill>
            <a:prstDash val="solid"/>
            <a:headEnd type="none" w="sm" len="sm"/>
            <a:tailEnd type="none" w="sm" len="sm"/>
          </a:ln>
        </p:spPr>
      </p:sp>
      <p:pic>
        <p:nvPicPr>
          <p:cNvPr id="5" name="Picture 5"/>
          <p:cNvPicPr>
            <a:picLocks noChangeAspect="1"/>
          </p:cNvPicPr>
          <p:nvPr/>
        </p:nvPicPr>
        <p:blipFill>
          <a:blip r:embed="rId2"/>
          <a:srcRect t="253" b="2439"/>
          <a:stretch>
            <a:fillRect/>
          </a:stretch>
        </p:blipFill>
        <p:spPr>
          <a:xfrm>
            <a:off x="8408636" y="1071563"/>
            <a:ext cx="8825642" cy="8229600"/>
          </a:xfrm>
          <a:prstGeom prst="rect">
            <a:avLst/>
          </a:prstGeom>
        </p:spPr>
      </p:pic>
      <p:grpSp>
        <p:nvGrpSpPr>
          <p:cNvPr id="6" name="Group 6"/>
          <p:cNvGrpSpPr/>
          <p:nvPr/>
        </p:nvGrpSpPr>
        <p:grpSpPr>
          <a:xfrm>
            <a:off x="17234278" y="1057275"/>
            <a:ext cx="1356160" cy="8258175"/>
            <a:chOff x="0" y="0"/>
            <a:chExt cx="911611" cy="5551146"/>
          </a:xfrm>
        </p:grpSpPr>
        <p:sp>
          <p:nvSpPr>
            <p:cNvPr id="7" name="Freeform 7"/>
            <p:cNvSpPr/>
            <p:nvPr/>
          </p:nvSpPr>
          <p:spPr>
            <a:xfrm>
              <a:off x="0" y="0"/>
              <a:ext cx="911611" cy="5551146"/>
            </a:xfrm>
            <a:custGeom>
              <a:avLst/>
              <a:gdLst/>
              <a:ahLst/>
              <a:cxnLst/>
              <a:rect l="l" t="t" r="r" b="b"/>
              <a:pathLst>
                <a:path w="911611" h="5551146">
                  <a:moveTo>
                    <a:pt x="0" y="0"/>
                  </a:moveTo>
                  <a:lnTo>
                    <a:pt x="911611" y="0"/>
                  </a:lnTo>
                  <a:lnTo>
                    <a:pt x="911611" y="5551146"/>
                  </a:lnTo>
                  <a:lnTo>
                    <a:pt x="0" y="5551146"/>
                  </a:lnTo>
                  <a:close/>
                </a:path>
              </a:pathLst>
            </a:custGeom>
            <a:solidFill>
              <a:srgbClr val="00B0DB"/>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20</a:t>
            </a:r>
          </a:p>
        </p:txBody>
      </p:sp>
      <p:sp>
        <p:nvSpPr>
          <p:cNvPr id="12" name="TextBox 12"/>
          <p:cNvSpPr txBox="1"/>
          <p:nvPr/>
        </p:nvSpPr>
        <p:spPr>
          <a:xfrm>
            <a:off x="4494515" y="4823491"/>
            <a:ext cx="1280795"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模型</a:t>
            </a:r>
            <a:endParaRPr lang="en-US" sz="4799" b="1" dirty="0">
              <a:solidFill>
                <a:srgbClr val="006EA4"/>
              </a:solidFill>
              <a:latin typeface="+mj-ea"/>
              <a:ea typeface="+mj-ea"/>
            </a:endParaRPr>
          </a:p>
        </p:txBody>
      </p:sp>
      <p:pic>
        <p:nvPicPr>
          <p:cNvPr id="14" name="Picture 14"/>
          <p:cNvPicPr>
            <a:picLocks noChangeAspect="1"/>
          </p:cNvPicPr>
          <p:nvPr/>
        </p:nvPicPr>
        <p:blipFill>
          <a:blip r:embed="rId3"/>
          <a:srcRect/>
          <a:stretch>
            <a:fillRect/>
          </a:stretch>
        </p:blipFill>
        <p:spPr>
          <a:xfrm>
            <a:off x="3116447" y="4647050"/>
            <a:ext cx="847317" cy="847317"/>
          </a:xfrm>
          <a:prstGeom prst="rect">
            <a:avLst/>
          </a:prstGeom>
        </p:spPr>
      </p:pic>
      <p:sp>
        <p:nvSpPr>
          <p:cNvPr id="17" name="日期版面配置區 16">
            <a:extLst>
              <a:ext uri="{FF2B5EF4-FFF2-40B4-BE49-F238E27FC236}">
                <a16:creationId xmlns:a16="http://schemas.microsoft.com/office/drawing/2014/main" id="{490A323C-4645-4569-83CE-940B6DCBEA22}"/>
              </a:ext>
            </a:extLst>
          </p:cNvPr>
          <p:cNvSpPr>
            <a:spLocks noGrp="1"/>
          </p:cNvSpPr>
          <p:nvPr>
            <p:ph type="dt" sz="half" idx="10"/>
          </p:nvPr>
        </p:nvSpPr>
        <p:spPr>
          <a:xfrm>
            <a:off x="15341810" y="1113720"/>
            <a:ext cx="2133600" cy="365125"/>
          </a:xfrm>
        </p:spPr>
        <p:txBody>
          <a:bodyPr/>
          <a:lstStyle/>
          <a:p>
            <a:r>
              <a:rPr lang="en-US" dirty="0"/>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t="3847" b="1965"/>
          <a:stretch>
            <a:fillRect/>
          </a:stretch>
        </p:blipFill>
        <p:spPr>
          <a:xfrm>
            <a:off x="1048436" y="6162461"/>
            <a:ext cx="17259300" cy="3152989"/>
          </a:xfrm>
          <a:prstGeom prst="rect">
            <a:avLst/>
          </a:prstGeom>
        </p:spPr>
      </p:pic>
      <p:grpSp>
        <p:nvGrpSpPr>
          <p:cNvPr id="5" name="Group 5"/>
          <p:cNvGrpSpPr/>
          <p:nvPr/>
        </p:nvGrpSpPr>
        <p:grpSpPr>
          <a:xfrm>
            <a:off x="-356035" y="6212094"/>
            <a:ext cx="1356160" cy="3103356"/>
            <a:chOff x="0" y="0"/>
            <a:chExt cx="911611" cy="2086076"/>
          </a:xfrm>
        </p:grpSpPr>
        <p:sp>
          <p:nvSpPr>
            <p:cNvPr id="6" name="Freeform 6"/>
            <p:cNvSpPr/>
            <p:nvPr/>
          </p:nvSpPr>
          <p:spPr>
            <a:xfrm>
              <a:off x="0" y="0"/>
              <a:ext cx="911611" cy="2086077"/>
            </a:xfrm>
            <a:custGeom>
              <a:avLst/>
              <a:gdLst/>
              <a:ahLst/>
              <a:cxnLst/>
              <a:rect l="l" t="t" r="r" b="b"/>
              <a:pathLst>
                <a:path w="911611" h="2086077">
                  <a:moveTo>
                    <a:pt x="0" y="0"/>
                  </a:moveTo>
                  <a:lnTo>
                    <a:pt x="911611" y="0"/>
                  </a:lnTo>
                  <a:lnTo>
                    <a:pt x="911611" y="2086077"/>
                  </a:lnTo>
                  <a:lnTo>
                    <a:pt x="0" y="2086077"/>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34148" y="6212094"/>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10" name="AutoShape 10"/>
          <p:cNvSpPr/>
          <p:nvPr/>
        </p:nvSpPr>
        <p:spPr>
          <a:xfrm>
            <a:off x="1119873" y="6183519"/>
            <a:ext cx="17287875" cy="0"/>
          </a:xfrm>
          <a:prstGeom prst="line">
            <a:avLst/>
          </a:prstGeom>
          <a:ln w="28575" cap="flat">
            <a:solidFill>
              <a:srgbClr val="D9D9D9"/>
            </a:solidFill>
            <a:prstDash val="solid"/>
            <a:headEnd type="none" w="sm" len="sm"/>
            <a:tailEnd type="none" w="sm" len="sm"/>
          </a:ln>
        </p:spPr>
      </p:sp>
      <p:sp>
        <p:nvSpPr>
          <p:cNvPr id="11" name="TextBox 11"/>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2" name="TextBox 12"/>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21</a:t>
            </a:r>
          </a:p>
        </p:txBody>
      </p:sp>
      <p:sp>
        <p:nvSpPr>
          <p:cNvPr id="13" name="TextBox 13"/>
          <p:cNvSpPr txBox="1"/>
          <p:nvPr/>
        </p:nvSpPr>
        <p:spPr>
          <a:xfrm>
            <a:off x="3377398" y="3284430"/>
            <a:ext cx="2847725"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評價指標</a:t>
            </a:r>
            <a:endParaRPr lang="en-US" sz="4799" b="1" dirty="0">
              <a:solidFill>
                <a:srgbClr val="006EA4"/>
              </a:solidFill>
              <a:latin typeface="+mj-ea"/>
              <a:ea typeface="+mj-ea"/>
            </a:endParaRPr>
          </a:p>
        </p:txBody>
      </p:sp>
      <p:sp>
        <p:nvSpPr>
          <p:cNvPr id="14" name="TextBox 14"/>
          <p:cNvSpPr txBox="1"/>
          <p:nvPr/>
        </p:nvSpPr>
        <p:spPr>
          <a:xfrm>
            <a:off x="8694447" y="2704782"/>
            <a:ext cx="8579141" cy="1967230"/>
          </a:xfrm>
          <a:prstGeom prst="rect">
            <a:avLst/>
          </a:prstGeom>
        </p:spPr>
        <p:txBody>
          <a:bodyPr wrap="square" lIns="0" tIns="0" rIns="0" bIns="0" rtlCol="0" anchor="t">
            <a:spAutoFit/>
          </a:bodyPr>
          <a:lstStyle/>
          <a:p>
            <a:pPr algn="just">
              <a:lnSpc>
                <a:spcPts val="3919"/>
              </a:lnSpc>
            </a:pPr>
            <a:r>
              <a:rPr lang="en-US" sz="2799" dirty="0" err="1">
                <a:solidFill>
                  <a:srgbClr val="414042"/>
                </a:solidFill>
                <a:ea typeface="Open Sans"/>
              </a:rPr>
              <a:t>編輯距離是評估</a:t>
            </a:r>
            <a:r>
              <a:rPr lang="en-US" sz="2799" dirty="0">
                <a:solidFill>
                  <a:srgbClr val="414042"/>
                </a:solidFill>
                <a:ea typeface="Open Sans"/>
              </a:rPr>
              <a:t> OCR </a:t>
            </a:r>
            <a:r>
              <a:rPr lang="en-US" sz="2799" dirty="0" err="1">
                <a:solidFill>
                  <a:srgbClr val="414042"/>
                </a:solidFill>
                <a:ea typeface="Open Sans"/>
              </a:rPr>
              <a:t>模型時使用最廣泛的指標</a:t>
            </a:r>
            <a:r>
              <a:rPr lang="en-US" sz="2799" dirty="0">
                <a:solidFill>
                  <a:srgbClr val="414042"/>
                </a:solidFill>
                <a:ea typeface="Open Sans"/>
              </a:rPr>
              <a:t>。</a:t>
            </a:r>
          </a:p>
          <a:p>
            <a:pPr algn="just">
              <a:lnSpc>
                <a:spcPts val="3919"/>
              </a:lnSpc>
            </a:pPr>
            <a:r>
              <a:rPr lang="en-US" sz="2799" dirty="0" err="1">
                <a:solidFill>
                  <a:srgbClr val="414042"/>
                </a:solidFill>
                <a:ea typeface="Open Sans"/>
              </a:rPr>
              <a:t>在本節中</a:t>
            </a:r>
            <a:r>
              <a:rPr lang="en-US" sz="2799" dirty="0">
                <a:solidFill>
                  <a:srgbClr val="414042"/>
                </a:solidFill>
                <a:ea typeface="Open Sans"/>
              </a:rPr>
              <a:t>，</a:t>
            </a:r>
          </a:p>
          <a:p>
            <a:pPr algn="just">
              <a:lnSpc>
                <a:spcPts val="3919"/>
              </a:lnSpc>
            </a:pPr>
            <a:r>
              <a:rPr lang="en-US" sz="2799" dirty="0" err="1">
                <a:solidFill>
                  <a:srgbClr val="414042"/>
                </a:solidFill>
                <a:ea typeface="Open Sans"/>
              </a:rPr>
              <a:t>我們將實現它並將其用作回</a:t>
            </a:r>
            <a:r>
              <a:rPr lang="zh-TW" altLang="en-US" sz="2799" dirty="0">
                <a:solidFill>
                  <a:srgbClr val="414042"/>
                </a:solidFill>
                <a:ea typeface="Open Sans"/>
              </a:rPr>
              <a:t>傳</a:t>
            </a:r>
            <a:r>
              <a:rPr lang="en-US" sz="2799" dirty="0" err="1">
                <a:solidFill>
                  <a:srgbClr val="414042"/>
                </a:solidFill>
                <a:ea typeface="Open Sans"/>
              </a:rPr>
              <a:t>來監控我們的模型</a:t>
            </a:r>
            <a:r>
              <a:rPr lang="en-US" sz="2799" dirty="0">
                <a:solidFill>
                  <a:srgbClr val="414042"/>
                </a:solidFill>
                <a:ea typeface="Open Sans"/>
              </a:rPr>
              <a:t>。</a:t>
            </a:r>
          </a:p>
          <a:p>
            <a:pPr algn="just">
              <a:lnSpc>
                <a:spcPts val="3919"/>
              </a:lnSpc>
            </a:pPr>
            <a:r>
              <a:rPr lang="en-US" sz="2799" dirty="0" err="1">
                <a:solidFill>
                  <a:srgbClr val="414042"/>
                </a:solidFill>
                <a:ea typeface="Open Sans"/>
              </a:rPr>
              <a:t>為了方便起見，我們首先將驗證圖像及其標籤分開</a:t>
            </a:r>
            <a:r>
              <a:rPr lang="en-US" sz="2799" dirty="0">
                <a:solidFill>
                  <a:srgbClr val="414042"/>
                </a:solidFill>
                <a:ea typeface="Open Sans"/>
              </a:rPr>
              <a:t>。</a:t>
            </a:r>
          </a:p>
        </p:txBody>
      </p:sp>
      <p:sp>
        <p:nvSpPr>
          <p:cNvPr id="15" name="AutoShape 15"/>
          <p:cNvSpPr/>
          <p:nvPr/>
        </p:nvSpPr>
        <p:spPr>
          <a:xfrm rot="-5400000">
            <a:off x="4671116" y="3634684"/>
            <a:ext cx="5183394" cy="0"/>
          </a:xfrm>
          <a:prstGeom prst="line">
            <a:avLst/>
          </a:prstGeom>
          <a:ln w="28575" cap="flat">
            <a:solidFill>
              <a:srgbClr val="D9D9D9"/>
            </a:solidFill>
            <a:prstDash val="solid"/>
            <a:headEnd type="none" w="sm" len="sm"/>
            <a:tailEnd type="none" w="sm" len="sm"/>
          </a:ln>
        </p:spPr>
      </p:sp>
      <p:pic>
        <p:nvPicPr>
          <p:cNvPr id="16" name="Picture 16"/>
          <p:cNvPicPr>
            <a:picLocks noChangeAspect="1"/>
          </p:cNvPicPr>
          <p:nvPr/>
        </p:nvPicPr>
        <p:blipFill>
          <a:blip r:embed="rId3"/>
          <a:srcRect/>
          <a:stretch>
            <a:fillRect/>
          </a:stretch>
        </p:blipFill>
        <p:spPr>
          <a:xfrm>
            <a:off x="2119684" y="3117197"/>
            <a:ext cx="847317" cy="847317"/>
          </a:xfrm>
          <a:prstGeom prst="rect">
            <a:avLst/>
          </a:prstGeom>
        </p:spPr>
      </p:pic>
      <p:sp>
        <p:nvSpPr>
          <p:cNvPr id="19" name="日期版面配置區 18">
            <a:extLst>
              <a:ext uri="{FF2B5EF4-FFF2-40B4-BE49-F238E27FC236}">
                <a16:creationId xmlns:a16="http://schemas.microsoft.com/office/drawing/2014/main" id="{E3811950-C2CE-44B9-B0F0-08158CA0FFC7}"/>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r="34"/>
          <a:stretch>
            <a:fillRect/>
          </a:stretch>
        </p:blipFill>
        <p:spPr>
          <a:xfrm>
            <a:off x="4646944" y="2733357"/>
            <a:ext cx="12583781" cy="6553518"/>
          </a:xfrm>
          <a:prstGeom prst="rect">
            <a:avLst/>
          </a:prstGeom>
        </p:spPr>
      </p:pic>
      <p:grpSp>
        <p:nvGrpSpPr>
          <p:cNvPr id="5" name="Group 5"/>
          <p:cNvGrpSpPr/>
          <p:nvPr/>
        </p:nvGrpSpPr>
        <p:grpSpPr>
          <a:xfrm>
            <a:off x="17259300" y="2761932"/>
            <a:ext cx="1356160" cy="6496368"/>
            <a:chOff x="0" y="0"/>
            <a:chExt cx="911611" cy="4366860"/>
          </a:xfrm>
        </p:grpSpPr>
        <p:sp>
          <p:nvSpPr>
            <p:cNvPr id="6" name="Freeform 6"/>
            <p:cNvSpPr/>
            <p:nvPr/>
          </p:nvSpPr>
          <p:spPr>
            <a:xfrm>
              <a:off x="0" y="0"/>
              <a:ext cx="911611" cy="4366859"/>
            </a:xfrm>
            <a:custGeom>
              <a:avLst/>
              <a:gdLst/>
              <a:ahLst/>
              <a:cxnLst/>
              <a:rect l="l" t="t" r="r" b="b"/>
              <a:pathLst>
                <a:path w="911611" h="4366859">
                  <a:moveTo>
                    <a:pt x="0" y="0"/>
                  </a:moveTo>
                  <a:lnTo>
                    <a:pt x="911611" y="0"/>
                  </a:lnTo>
                  <a:lnTo>
                    <a:pt x="911611" y="4366859"/>
                  </a:lnTo>
                  <a:lnTo>
                    <a:pt x="0" y="4366859"/>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00125" y="2704782"/>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10" name="TextBox 10"/>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22</a:t>
            </a:r>
          </a:p>
        </p:txBody>
      </p:sp>
      <p:sp>
        <p:nvSpPr>
          <p:cNvPr id="12" name="TextBox 12"/>
          <p:cNvSpPr txBox="1"/>
          <p:nvPr/>
        </p:nvSpPr>
        <p:spPr>
          <a:xfrm>
            <a:off x="3698394" y="1572053"/>
            <a:ext cx="2847725"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評價指標</a:t>
            </a:r>
            <a:endParaRPr lang="en-US" sz="4799" b="1" dirty="0">
              <a:solidFill>
                <a:srgbClr val="006EA4"/>
              </a:solidFill>
              <a:latin typeface="+mj-ea"/>
              <a:ea typeface="+mj-ea"/>
            </a:endParaRPr>
          </a:p>
        </p:txBody>
      </p:sp>
      <p:sp>
        <p:nvSpPr>
          <p:cNvPr id="13" name="TextBox 13"/>
          <p:cNvSpPr txBox="1"/>
          <p:nvPr/>
        </p:nvSpPr>
        <p:spPr>
          <a:xfrm>
            <a:off x="1415621" y="5493226"/>
            <a:ext cx="3202747" cy="967381"/>
          </a:xfrm>
          <a:prstGeom prst="rect">
            <a:avLst/>
          </a:prstGeom>
        </p:spPr>
        <p:txBody>
          <a:bodyPr wrap="square" lIns="0" tIns="0" rIns="0" bIns="0" rtlCol="0" anchor="t">
            <a:spAutoFit/>
          </a:bodyPr>
          <a:lstStyle/>
          <a:p>
            <a:pPr algn="just">
              <a:lnSpc>
                <a:spcPts val="3919"/>
              </a:lnSpc>
            </a:pPr>
            <a:r>
              <a:rPr lang="en-US" sz="2799" dirty="0" err="1">
                <a:solidFill>
                  <a:srgbClr val="414042"/>
                </a:solidFill>
                <a:ea typeface="Open Sans"/>
              </a:rPr>
              <a:t>我們創建一個回</a:t>
            </a:r>
            <a:r>
              <a:rPr lang="zh-TW" altLang="en-US" sz="2799" dirty="0">
                <a:solidFill>
                  <a:srgbClr val="414042"/>
                </a:solidFill>
                <a:ea typeface="Open Sans"/>
              </a:rPr>
              <a:t>傳</a:t>
            </a:r>
            <a:endParaRPr lang="en-US" sz="2799" dirty="0">
              <a:solidFill>
                <a:srgbClr val="414042"/>
              </a:solidFill>
              <a:ea typeface="Open Sans"/>
            </a:endParaRPr>
          </a:p>
          <a:p>
            <a:pPr algn="just">
              <a:lnSpc>
                <a:spcPts val="3919"/>
              </a:lnSpc>
            </a:pPr>
            <a:r>
              <a:rPr lang="en-US" sz="2799" dirty="0" err="1">
                <a:solidFill>
                  <a:srgbClr val="414042"/>
                </a:solidFill>
                <a:ea typeface="Open Sans"/>
              </a:rPr>
              <a:t>來監控編輯距離</a:t>
            </a:r>
            <a:r>
              <a:rPr lang="en-US" sz="2799" dirty="0">
                <a:solidFill>
                  <a:srgbClr val="414042"/>
                </a:solidFill>
                <a:ea typeface="Open Sans"/>
              </a:rPr>
              <a:t>。</a:t>
            </a:r>
          </a:p>
        </p:txBody>
      </p:sp>
      <p:pic>
        <p:nvPicPr>
          <p:cNvPr id="14" name="Picture 14"/>
          <p:cNvPicPr>
            <a:picLocks noChangeAspect="1"/>
          </p:cNvPicPr>
          <p:nvPr/>
        </p:nvPicPr>
        <p:blipFill>
          <a:blip r:embed="rId3"/>
          <a:srcRect/>
          <a:stretch>
            <a:fillRect/>
          </a:stretch>
        </p:blipFill>
        <p:spPr>
          <a:xfrm>
            <a:off x="2167309" y="1347671"/>
            <a:ext cx="847317" cy="847317"/>
          </a:xfrm>
          <a:prstGeom prst="rect">
            <a:avLst/>
          </a:prstGeom>
        </p:spPr>
      </p:pic>
      <p:sp>
        <p:nvSpPr>
          <p:cNvPr id="17" name="日期版面配置區 16">
            <a:extLst>
              <a:ext uri="{FF2B5EF4-FFF2-40B4-BE49-F238E27FC236}">
                <a16:creationId xmlns:a16="http://schemas.microsoft.com/office/drawing/2014/main" id="{2AAC15AA-EFE5-4AB2-8C89-DC737FBC2688}"/>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t="12" b="730"/>
          <a:stretch>
            <a:fillRect/>
          </a:stretch>
        </p:blipFill>
        <p:spPr>
          <a:xfrm>
            <a:off x="1028700" y="3407173"/>
            <a:ext cx="16202025" cy="5879702"/>
          </a:xfrm>
          <a:prstGeom prst="rect">
            <a:avLst/>
          </a:prstGeom>
        </p:spPr>
      </p:pic>
      <p:grpSp>
        <p:nvGrpSpPr>
          <p:cNvPr id="5" name="Group 5"/>
          <p:cNvGrpSpPr/>
          <p:nvPr/>
        </p:nvGrpSpPr>
        <p:grpSpPr>
          <a:xfrm>
            <a:off x="17259300" y="3407173"/>
            <a:ext cx="1356160" cy="5889227"/>
            <a:chOff x="0" y="0"/>
            <a:chExt cx="911611" cy="3958739"/>
          </a:xfrm>
        </p:grpSpPr>
        <p:sp>
          <p:nvSpPr>
            <p:cNvPr id="6" name="Freeform 6"/>
            <p:cNvSpPr/>
            <p:nvPr/>
          </p:nvSpPr>
          <p:spPr>
            <a:xfrm>
              <a:off x="0" y="0"/>
              <a:ext cx="911611" cy="3958739"/>
            </a:xfrm>
            <a:custGeom>
              <a:avLst/>
              <a:gdLst/>
              <a:ahLst/>
              <a:cxnLst/>
              <a:rect l="l" t="t" r="r" b="b"/>
              <a:pathLst>
                <a:path w="911611" h="3958739">
                  <a:moveTo>
                    <a:pt x="0" y="0"/>
                  </a:moveTo>
                  <a:lnTo>
                    <a:pt x="911611" y="0"/>
                  </a:lnTo>
                  <a:lnTo>
                    <a:pt x="911611" y="3958739"/>
                  </a:lnTo>
                  <a:lnTo>
                    <a:pt x="0" y="3958739"/>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00125" y="3378598"/>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10" name="TextBox 10"/>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23</a:t>
            </a:r>
          </a:p>
        </p:txBody>
      </p:sp>
      <p:sp>
        <p:nvSpPr>
          <p:cNvPr id="12" name="TextBox 12"/>
          <p:cNvSpPr txBox="1"/>
          <p:nvPr/>
        </p:nvSpPr>
        <p:spPr>
          <a:xfrm>
            <a:off x="2947700" y="1892499"/>
            <a:ext cx="2847725"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評價指標</a:t>
            </a:r>
            <a:endParaRPr lang="en-US" sz="4799" b="1" dirty="0">
              <a:solidFill>
                <a:srgbClr val="006EA4"/>
              </a:solidFill>
              <a:latin typeface="+mj-ea"/>
              <a:ea typeface="+mj-ea"/>
            </a:endParaRPr>
          </a:p>
        </p:txBody>
      </p:sp>
      <p:sp>
        <p:nvSpPr>
          <p:cNvPr id="13" name="TextBox 13"/>
          <p:cNvSpPr txBox="1"/>
          <p:nvPr/>
        </p:nvSpPr>
        <p:spPr>
          <a:xfrm>
            <a:off x="7778643" y="1948695"/>
            <a:ext cx="6165953" cy="467244"/>
          </a:xfrm>
          <a:prstGeom prst="rect">
            <a:avLst/>
          </a:prstGeom>
        </p:spPr>
        <p:txBody>
          <a:bodyPr wrap="square" lIns="0" tIns="0" rIns="0" bIns="0" rtlCol="0" anchor="t">
            <a:spAutoFit/>
          </a:bodyPr>
          <a:lstStyle/>
          <a:p>
            <a:pPr algn="just">
              <a:lnSpc>
                <a:spcPts val="3919"/>
              </a:lnSpc>
            </a:pPr>
            <a:r>
              <a:rPr lang="en-US" sz="2799" dirty="0" err="1">
                <a:solidFill>
                  <a:srgbClr val="414042"/>
                </a:solidFill>
                <a:ea typeface="Open Sans"/>
              </a:rPr>
              <a:t>我們創建一個回</a:t>
            </a:r>
            <a:r>
              <a:rPr lang="zh-TW" altLang="en-US" sz="2799" dirty="0">
                <a:solidFill>
                  <a:srgbClr val="414042"/>
                </a:solidFill>
                <a:ea typeface="Open Sans"/>
              </a:rPr>
              <a:t>傳</a:t>
            </a:r>
            <a:r>
              <a:rPr lang="en-US" sz="2799" dirty="0" err="1">
                <a:solidFill>
                  <a:srgbClr val="414042"/>
                </a:solidFill>
                <a:ea typeface="Open Sans"/>
              </a:rPr>
              <a:t>來監控編輯距離</a:t>
            </a:r>
            <a:r>
              <a:rPr lang="en-US" sz="2799" dirty="0">
                <a:solidFill>
                  <a:srgbClr val="414042"/>
                </a:solidFill>
                <a:ea typeface="Open Sans"/>
              </a:rPr>
              <a:t>。</a:t>
            </a:r>
          </a:p>
        </p:txBody>
      </p:sp>
      <p:sp>
        <p:nvSpPr>
          <p:cNvPr id="14" name="AutoShape 14"/>
          <p:cNvSpPr/>
          <p:nvPr/>
        </p:nvSpPr>
        <p:spPr>
          <a:xfrm rot="-5400000">
            <a:off x="5077676" y="2260799"/>
            <a:ext cx="2435623" cy="0"/>
          </a:xfrm>
          <a:prstGeom prst="line">
            <a:avLst/>
          </a:prstGeom>
          <a:ln w="28575" cap="flat">
            <a:solidFill>
              <a:srgbClr val="D9D9D9"/>
            </a:solidFill>
            <a:prstDash val="solid"/>
            <a:headEnd type="none" w="sm" len="sm"/>
            <a:tailEnd type="none" w="sm" len="sm"/>
          </a:ln>
        </p:spPr>
      </p:sp>
      <p:pic>
        <p:nvPicPr>
          <p:cNvPr id="15" name="Picture 15"/>
          <p:cNvPicPr>
            <a:picLocks noChangeAspect="1"/>
          </p:cNvPicPr>
          <p:nvPr/>
        </p:nvPicPr>
        <p:blipFill>
          <a:blip r:embed="rId3"/>
          <a:srcRect/>
          <a:stretch>
            <a:fillRect/>
          </a:stretch>
        </p:blipFill>
        <p:spPr>
          <a:xfrm>
            <a:off x="1709858" y="1620288"/>
            <a:ext cx="847317" cy="847317"/>
          </a:xfrm>
          <a:prstGeom prst="rect">
            <a:avLst/>
          </a:prstGeom>
        </p:spPr>
      </p:pic>
      <p:sp>
        <p:nvSpPr>
          <p:cNvPr id="18" name="日期版面配置區 17">
            <a:extLst>
              <a:ext uri="{FF2B5EF4-FFF2-40B4-BE49-F238E27FC236}">
                <a16:creationId xmlns:a16="http://schemas.microsoft.com/office/drawing/2014/main" id="{1194D031-E628-4D22-9851-7AC2ED95BFB9}"/>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l="881" r="524"/>
          <a:stretch>
            <a:fillRect/>
          </a:stretch>
        </p:blipFill>
        <p:spPr>
          <a:xfrm>
            <a:off x="1028700" y="3407173"/>
            <a:ext cx="17259300" cy="5879702"/>
          </a:xfrm>
          <a:prstGeom prst="rect">
            <a:avLst/>
          </a:prstGeom>
        </p:spPr>
      </p:pic>
      <p:grpSp>
        <p:nvGrpSpPr>
          <p:cNvPr id="5" name="Group 5"/>
          <p:cNvGrpSpPr/>
          <p:nvPr/>
        </p:nvGrpSpPr>
        <p:grpSpPr>
          <a:xfrm>
            <a:off x="-356035" y="3416698"/>
            <a:ext cx="1356160" cy="5889227"/>
            <a:chOff x="0" y="0"/>
            <a:chExt cx="911611" cy="3958739"/>
          </a:xfrm>
        </p:grpSpPr>
        <p:sp>
          <p:nvSpPr>
            <p:cNvPr id="6" name="Freeform 6"/>
            <p:cNvSpPr/>
            <p:nvPr/>
          </p:nvSpPr>
          <p:spPr>
            <a:xfrm>
              <a:off x="0" y="0"/>
              <a:ext cx="911611" cy="3958739"/>
            </a:xfrm>
            <a:custGeom>
              <a:avLst/>
              <a:gdLst/>
              <a:ahLst/>
              <a:cxnLst/>
              <a:rect l="l" t="t" r="r" b="b"/>
              <a:pathLst>
                <a:path w="911611" h="3958739">
                  <a:moveTo>
                    <a:pt x="0" y="0"/>
                  </a:moveTo>
                  <a:lnTo>
                    <a:pt x="911611" y="0"/>
                  </a:lnTo>
                  <a:lnTo>
                    <a:pt x="911611" y="3958739"/>
                  </a:lnTo>
                  <a:lnTo>
                    <a:pt x="0" y="3958739"/>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00125" y="3378598"/>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10" name="AutoShape 10"/>
          <p:cNvSpPr/>
          <p:nvPr/>
        </p:nvSpPr>
        <p:spPr>
          <a:xfrm rot="-5400000">
            <a:off x="5147750" y="2201745"/>
            <a:ext cx="2349896" cy="3806"/>
          </a:xfrm>
          <a:prstGeom prst="line">
            <a:avLst/>
          </a:prstGeom>
          <a:ln w="28575" cap="flat">
            <a:solidFill>
              <a:srgbClr val="D9D9D9"/>
            </a:solidFill>
            <a:prstDash val="solid"/>
            <a:headEnd type="none" w="sm" len="sm"/>
            <a:tailEnd type="none" w="sm" len="sm"/>
          </a:ln>
        </p:spPr>
      </p:sp>
      <p:sp>
        <p:nvSpPr>
          <p:cNvPr id="11" name="TextBox 11"/>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2" name="TextBox 12"/>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24</a:t>
            </a:r>
          </a:p>
        </p:txBody>
      </p:sp>
      <p:sp>
        <p:nvSpPr>
          <p:cNvPr id="13" name="TextBox 13"/>
          <p:cNvSpPr txBox="1"/>
          <p:nvPr/>
        </p:nvSpPr>
        <p:spPr>
          <a:xfrm>
            <a:off x="3502918" y="1892499"/>
            <a:ext cx="1561778"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訓練</a:t>
            </a:r>
            <a:endParaRPr lang="en-US" sz="4799" b="1" dirty="0">
              <a:solidFill>
                <a:srgbClr val="006EA4"/>
              </a:solidFill>
              <a:latin typeface="+mj-ea"/>
              <a:ea typeface="+mj-ea"/>
            </a:endParaRPr>
          </a:p>
        </p:txBody>
      </p:sp>
      <p:sp>
        <p:nvSpPr>
          <p:cNvPr id="14" name="TextBox 14"/>
          <p:cNvSpPr txBox="1"/>
          <p:nvPr/>
        </p:nvSpPr>
        <p:spPr>
          <a:xfrm>
            <a:off x="7778644" y="1948695"/>
            <a:ext cx="3239873" cy="467244"/>
          </a:xfrm>
          <a:prstGeom prst="rect">
            <a:avLst/>
          </a:prstGeom>
        </p:spPr>
        <p:txBody>
          <a:bodyPr wrap="square" lIns="0" tIns="0" rIns="0" bIns="0" rtlCol="0" anchor="t">
            <a:spAutoFit/>
          </a:bodyPr>
          <a:lstStyle/>
          <a:p>
            <a:pPr algn="just">
              <a:lnSpc>
                <a:spcPts val="3919"/>
              </a:lnSpc>
            </a:pPr>
            <a:r>
              <a:rPr lang="en-US" sz="2799" dirty="0" err="1">
                <a:solidFill>
                  <a:srgbClr val="414042"/>
                </a:solidFill>
                <a:ea typeface="Open Sans"/>
              </a:rPr>
              <a:t>準備開始模型訓練</a:t>
            </a:r>
            <a:r>
              <a:rPr lang="en-US" sz="2799" dirty="0">
                <a:solidFill>
                  <a:srgbClr val="414042"/>
                </a:solidFill>
                <a:ea typeface="Open Sans"/>
              </a:rPr>
              <a:t>。</a:t>
            </a:r>
          </a:p>
        </p:txBody>
      </p:sp>
      <p:pic>
        <p:nvPicPr>
          <p:cNvPr id="15" name="Picture 15"/>
          <p:cNvPicPr>
            <a:picLocks noChangeAspect="1"/>
          </p:cNvPicPr>
          <p:nvPr/>
        </p:nvPicPr>
        <p:blipFill>
          <a:blip r:embed="rId3"/>
          <a:srcRect/>
          <a:stretch>
            <a:fillRect/>
          </a:stretch>
        </p:blipFill>
        <p:spPr>
          <a:xfrm>
            <a:off x="2119684" y="1658388"/>
            <a:ext cx="847317" cy="847317"/>
          </a:xfrm>
          <a:prstGeom prst="rect">
            <a:avLst/>
          </a:prstGeom>
        </p:spPr>
      </p:pic>
      <p:sp>
        <p:nvSpPr>
          <p:cNvPr id="18" name="日期版面配置區 17">
            <a:extLst>
              <a:ext uri="{FF2B5EF4-FFF2-40B4-BE49-F238E27FC236}">
                <a16:creationId xmlns:a16="http://schemas.microsoft.com/office/drawing/2014/main" id="{466B5049-6BB5-4395-8A81-05DFA56075AE}"/>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grpSp>
        <p:nvGrpSpPr>
          <p:cNvPr id="4" name="Group 4"/>
          <p:cNvGrpSpPr/>
          <p:nvPr/>
        </p:nvGrpSpPr>
        <p:grpSpPr>
          <a:xfrm>
            <a:off x="-356035" y="1028700"/>
            <a:ext cx="1356160" cy="8286750"/>
            <a:chOff x="0" y="0"/>
            <a:chExt cx="911611" cy="5570355"/>
          </a:xfrm>
        </p:grpSpPr>
        <p:sp>
          <p:nvSpPr>
            <p:cNvPr id="5" name="Freeform 5"/>
            <p:cNvSpPr/>
            <p:nvPr/>
          </p:nvSpPr>
          <p:spPr>
            <a:xfrm>
              <a:off x="0" y="0"/>
              <a:ext cx="911611" cy="5570355"/>
            </a:xfrm>
            <a:custGeom>
              <a:avLst/>
              <a:gdLst/>
              <a:ahLst/>
              <a:cxnLst/>
              <a:rect l="l" t="t" r="r" b="b"/>
              <a:pathLst>
                <a:path w="911611" h="5570355">
                  <a:moveTo>
                    <a:pt x="0" y="0"/>
                  </a:moveTo>
                  <a:lnTo>
                    <a:pt x="911611" y="0"/>
                  </a:lnTo>
                  <a:lnTo>
                    <a:pt x="911611" y="5570355"/>
                  </a:lnTo>
                  <a:lnTo>
                    <a:pt x="0" y="5570355"/>
                  </a:lnTo>
                  <a:close/>
                </a:path>
              </a:pathLst>
            </a:custGeom>
            <a:solidFill>
              <a:srgbClr val="00B0DB"/>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000125" y="1028700"/>
            <a:ext cx="17287875" cy="0"/>
          </a:xfrm>
          <a:prstGeom prst="line">
            <a:avLst/>
          </a:prstGeom>
          <a:ln w="28575" cap="flat">
            <a:solidFill>
              <a:srgbClr val="D9D9D9"/>
            </a:solidFill>
            <a:prstDash val="solid"/>
            <a:headEnd type="none" w="sm" len="sm"/>
            <a:tailEnd type="none" w="sm" len="sm"/>
          </a:ln>
        </p:spPr>
      </p:sp>
      <p:pic>
        <p:nvPicPr>
          <p:cNvPr id="8" name="Picture 8"/>
          <p:cNvPicPr>
            <a:picLocks noChangeAspect="1"/>
          </p:cNvPicPr>
          <p:nvPr/>
        </p:nvPicPr>
        <p:blipFill>
          <a:blip r:embed="rId2"/>
          <a:srcRect l="221" r="221"/>
          <a:stretch>
            <a:fillRect/>
          </a:stretch>
        </p:blipFill>
        <p:spPr>
          <a:xfrm>
            <a:off x="1028700" y="1078706"/>
            <a:ext cx="4288306" cy="8179594"/>
          </a:xfrm>
          <a:prstGeom prst="rect">
            <a:avLst/>
          </a:prstGeom>
        </p:spPr>
      </p:pic>
      <p:sp>
        <p:nvSpPr>
          <p:cNvPr id="9" name="AutoShape 9"/>
          <p:cNvSpPr/>
          <p:nvPr/>
        </p:nvSpPr>
        <p:spPr>
          <a:xfrm rot="5400000">
            <a:off x="1166466" y="5179197"/>
            <a:ext cx="8301081" cy="0"/>
          </a:xfrm>
          <a:prstGeom prst="line">
            <a:avLst/>
          </a:prstGeom>
          <a:ln w="28575" cap="flat">
            <a:solidFill>
              <a:srgbClr val="D9D9D9"/>
            </a:solidFill>
            <a:prstDash val="solid"/>
            <a:headEnd type="none" w="sm" len="sm"/>
            <a:tailEnd type="none" w="sm" len="sm"/>
          </a:ln>
        </p:spPr>
      </p:sp>
      <p:pic>
        <p:nvPicPr>
          <p:cNvPr id="10" name="Picture 10"/>
          <p:cNvPicPr>
            <a:picLocks noChangeAspect="1"/>
          </p:cNvPicPr>
          <p:nvPr/>
        </p:nvPicPr>
        <p:blipFill>
          <a:blip r:embed="rId3"/>
          <a:srcRect/>
          <a:stretch>
            <a:fillRect/>
          </a:stretch>
        </p:blipFill>
        <p:spPr>
          <a:xfrm>
            <a:off x="5331293" y="3323824"/>
            <a:ext cx="3683376" cy="5991626"/>
          </a:xfrm>
          <a:prstGeom prst="rect">
            <a:avLst/>
          </a:prstGeom>
        </p:spPr>
      </p:pic>
      <p:sp>
        <p:nvSpPr>
          <p:cNvPr id="11" name="AutoShape 11"/>
          <p:cNvSpPr/>
          <p:nvPr/>
        </p:nvSpPr>
        <p:spPr>
          <a:xfrm>
            <a:off x="5302718" y="3295249"/>
            <a:ext cx="17287875" cy="0"/>
          </a:xfrm>
          <a:prstGeom prst="line">
            <a:avLst/>
          </a:prstGeom>
          <a:ln w="28575" cap="flat">
            <a:solidFill>
              <a:srgbClr val="D9D9D9"/>
            </a:solidFill>
            <a:prstDash val="solid"/>
            <a:headEnd type="none" w="sm" len="sm"/>
            <a:tailEnd type="none" w="sm" len="sm"/>
          </a:ln>
        </p:spPr>
      </p:sp>
      <p:sp>
        <p:nvSpPr>
          <p:cNvPr id="12" name="AutoShape 12"/>
          <p:cNvSpPr/>
          <p:nvPr/>
        </p:nvSpPr>
        <p:spPr>
          <a:xfrm rot="5400000">
            <a:off x="6066853" y="6319637"/>
            <a:ext cx="6020201" cy="0"/>
          </a:xfrm>
          <a:prstGeom prst="line">
            <a:avLst/>
          </a:prstGeom>
          <a:ln w="28575" cap="flat">
            <a:solidFill>
              <a:srgbClr val="D9D9D9"/>
            </a:solidFill>
            <a:prstDash val="solid"/>
            <a:headEnd type="none" w="sm" len="sm"/>
            <a:tailEnd type="none" w="sm" len="sm"/>
          </a:ln>
        </p:spPr>
      </p:sp>
      <p:pic>
        <p:nvPicPr>
          <p:cNvPr id="13" name="Picture 13"/>
          <p:cNvPicPr>
            <a:picLocks noChangeAspect="1"/>
          </p:cNvPicPr>
          <p:nvPr/>
        </p:nvPicPr>
        <p:blipFill>
          <a:blip r:embed="rId4"/>
          <a:srcRect/>
          <a:stretch>
            <a:fillRect/>
          </a:stretch>
        </p:blipFill>
        <p:spPr>
          <a:xfrm>
            <a:off x="9091241" y="3323824"/>
            <a:ext cx="8369433" cy="1816718"/>
          </a:xfrm>
          <a:prstGeom prst="rect">
            <a:avLst/>
          </a:prstGeom>
        </p:spPr>
      </p:pic>
      <p:pic>
        <p:nvPicPr>
          <p:cNvPr id="14" name="Picture 14"/>
          <p:cNvPicPr>
            <a:picLocks noChangeAspect="1"/>
          </p:cNvPicPr>
          <p:nvPr/>
        </p:nvPicPr>
        <p:blipFill>
          <a:blip r:embed="rId5"/>
          <a:srcRect l="4900"/>
          <a:stretch>
            <a:fillRect/>
          </a:stretch>
        </p:blipFill>
        <p:spPr>
          <a:xfrm>
            <a:off x="9100766" y="5875375"/>
            <a:ext cx="8359908" cy="3454362"/>
          </a:xfrm>
          <a:prstGeom prst="rect">
            <a:avLst/>
          </a:prstGeom>
        </p:spPr>
      </p:pic>
      <p:sp>
        <p:nvSpPr>
          <p:cNvPr id="15" name="TextBox 15"/>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6" name="TextBox 16"/>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25</a:t>
            </a:r>
          </a:p>
        </p:txBody>
      </p:sp>
      <p:sp>
        <p:nvSpPr>
          <p:cNvPr id="17" name="TextBox 17"/>
          <p:cNvSpPr txBox="1"/>
          <p:nvPr/>
        </p:nvSpPr>
        <p:spPr>
          <a:xfrm>
            <a:off x="10945334" y="1860033"/>
            <a:ext cx="1280795"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模型</a:t>
            </a:r>
            <a:endParaRPr lang="en-US" sz="4799" b="1" dirty="0">
              <a:solidFill>
                <a:srgbClr val="006EA4"/>
              </a:solidFill>
              <a:latin typeface="+mj-ea"/>
              <a:ea typeface="+mj-ea"/>
            </a:endParaRPr>
          </a:p>
        </p:txBody>
      </p:sp>
      <p:sp>
        <p:nvSpPr>
          <p:cNvPr id="18" name="TextBox 18"/>
          <p:cNvSpPr txBox="1"/>
          <p:nvPr/>
        </p:nvSpPr>
        <p:spPr>
          <a:xfrm>
            <a:off x="10879255" y="5288735"/>
            <a:ext cx="66080" cy="396112"/>
          </a:xfrm>
          <a:prstGeom prst="rect">
            <a:avLst/>
          </a:prstGeom>
        </p:spPr>
        <p:txBody>
          <a:bodyPr lIns="0" tIns="0" rIns="0" bIns="0" rtlCol="0" anchor="t">
            <a:spAutoFit/>
          </a:bodyPr>
          <a:lstStyle/>
          <a:p>
            <a:pPr algn="ctr">
              <a:lnSpc>
                <a:spcPts val="975"/>
              </a:lnSpc>
            </a:pPr>
            <a:r>
              <a:rPr lang="en-US" sz="1599">
                <a:solidFill>
                  <a:srgbClr val="000000"/>
                </a:solidFill>
                <a:latin typeface="Noto Sans T Chinese Bold"/>
              </a:rPr>
              <a:t>.</a:t>
            </a:r>
          </a:p>
          <a:p>
            <a:pPr algn="ctr">
              <a:lnSpc>
                <a:spcPts val="975"/>
              </a:lnSpc>
            </a:pPr>
            <a:r>
              <a:rPr lang="en-US" sz="1599">
                <a:solidFill>
                  <a:srgbClr val="000000"/>
                </a:solidFill>
                <a:latin typeface="Noto Sans T Chinese Bold"/>
              </a:rPr>
              <a:t>.</a:t>
            </a:r>
          </a:p>
          <a:p>
            <a:pPr algn="ctr">
              <a:lnSpc>
                <a:spcPts val="975"/>
              </a:lnSpc>
            </a:pPr>
            <a:r>
              <a:rPr lang="en-US" sz="1599">
                <a:solidFill>
                  <a:srgbClr val="000000"/>
                </a:solidFill>
                <a:latin typeface="Noto Sans T Chinese Bold"/>
              </a:rPr>
              <a:t>.</a:t>
            </a:r>
          </a:p>
        </p:txBody>
      </p:sp>
      <p:pic>
        <p:nvPicPr>
          <p:cNvPr id="19" name="Picture 19"/>
          <p:cNvPicPr>
            <a:picLocks noChangeAspect="1"/>
          </p:cNvPicPr>
          <p:nvPr/>
        </p:nvPicPr>
        <p:blipFill>
          <a:blip r:embed="rId6"/>
          <a:srcRect/>
          <a:stretch>
            <a:fillRect/>
          </a:stretch>
        </p:blipFill>
        <p:spPr>
          <a:xfrm>
            <a:off x="9644062" y="1692800"/>
            <a:ext cx="847317" cy="847317"/>
          </a:xfrm>
          <a:prstGeom prst="rect">
            <a:avLst/>
          </a:prstGeom>
        </p:spPr>
      </p:pic>
      <p:sp>
        <p:nvSpPr>
          <p:cNvPr id="22" name="日期版面配置區 21">
            <a:extLst>
              <a:ext uri="{FF2B5EF4-FFF2-40B4-BE49-F238E27FC236}">
                <a16:creationId xmlns:a16="http://schemas.microsoft.com/office/drawing/2014/main" id="{77191EDD-54BC-4ADD-99F9-A0CB569028DC}"/>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t="49"/>
          <a:stretch>
            <a:fillRect/>
          </a:stretch>
        </p:blipFill>
        <p:spPr>
          <a:xfrm>
            <a:off x="1028700" y="3740548"/>
            <a:ext cx="17259300" cy="5546327"/>
          </a:xfrm>
          <a:prstGeom prst="rect">
            <a:avLst/>
          </a:prstGeom>
        </p:spPr>
      </p:pic>
      <p:grpSp>
        <p:nvGrpSpPr>
          <p:cNvPr id="5" name="Group 5"/>
          <p:cNvGrpSpPr/>
          <p:nvPr/>
        </p:nvGrpSpPr>
        <p:grpSpPr>
          <a:xfrm>
            <a:off x="-356035" y="3726261"/>
            <a:ext cx="1356160" cy="5579664"/>
            <a:chOff x="0" y="0"/>
            <a:chExt cx="911611" cy="3750651"/>
          </a:xfrm>
        </p:grpSpPr>
        <p:sp>
          <p:nvSpPr>
            <p:cNvPr id="6" name="Freeform 6"/>
            <p:cNvSpPr/>
            <p:nvPr/>
          </p:nvSpPr>
          <p:spPr>
            <a:xfrm>
              <a:off x="0" y="0"/>
              <a:ext cx="911611" cy="3750651"/>
            </a:xfrm>
            <a:custGeom>
              <a:avLst/>
              <a:gdLst/>
              <a:ahLst/>
              <a:cxnLst/>
              <a:rect l="l" t="t" r="r" b="b"/>
              <a:pathLst>
                <a:path w="911611" h="3750651">
                  <a:moveTo>
                    <a:pt x="0" y="0"/>
                  </a:moveTo>
                  <a:lnTo>
                    <a:pt x="911611" y="0"/>
                  </a:lnTo>
                  <a:lnTo>
                    <a:pt x="911611" y="3750651"/>
                  </a:lnTo>
                  <a:lnTo>
                    <a:pt x="0" y="3750651"/>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00125" y="3711973"/>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a:off x="1000125" y="1028700"/>
            <a:ext cx="17287875" cy="0"/>
          </a:xfrm>
          <a:prstGeom prst="line">
            <a:avLst/>
          </a:prstGeom>
          <a:ln w="28575" cap="flat">
            <a:solidFill>
              <a:srgbClr val="D9D9D9"/>
            </a:solidFill>
            <a:prstDash val="solid"/>
            <a:headEnd type="none" w="sm" len="sm"/>
            <a:tailEnd type="none" w="sm" len="sm"/>
          </a:ln>
        </p:spPr>
      </p:sp>
      <p:pic>
        <p:nvPicPr>
          <p:cNvPr id="10" name="Picture 10"/>
          <p:cNvPicPr>
            <a:picLocks noChangeAspect="1"/>
          </p:cNvPicPr>
          <p:nvPr/>
        </p:nvPicPr>
        <p:blipFill>
          <a:blip r:embed="rId3"/>
          <a:srcRect/>
          <a:stretch>
            <a:fillRect/>
          </a:stretch>
        </p:blipFill>
        <p:spPr>
          <a:xfrm>
            <a:off x="2081584" y="1769905"/>
            <a:ext cx="969365" cy="969365"/>
          </a:xfrm>
          <a:prstGeom prst="rect">
            <a:avLst/>
          </a:prstGeom>
        </p:spPr>
      </p:pic>
      <p:sp>
        <p:nvSpPr>
          <p:cNvPr id="11" name="TextBox 11"/>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2" name="TextBox 12"/>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26</a:t>
            </a:r>
          </a:p>
        </p:txBody>
      </p:sp>
      <p:sp>
        <p:nvSpPr>
          <p:cNvPr id="13" name="TextBox 13"/>
          <p:cNvSpPr txBox="1"/>
          <p:nvPr/>
        </p:nvSpPr>
        <p:spPr>
          <a:xfrm>
            <a:off x="3377398" y="2059187"/>
            <a:ext cx="1561778"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推論</a:t>
            </a:r>
            <a:endParaRPr lang="en-US" sz="4799" b="1" dirty="0">
              <a:solidFill>
                <a:srgbClr val="006EA4"/>
              </a:solidFill>
              <a:latin typeface="+mj-ea"/>
              <a:ea typeface="+mj-ea"/>
            </a:endParaRPr>
          </a:p>
        </p:txBody>
      </p:sp>
      <p:sp>
        <p:nvSpPr>
          <p:cNvPr id="16" name="日期版面配置區 15">
            <a:extLst>
              <a:ext uri="{FF2B5EF4-FFF2-40B4-BE49-F238E27FC236}">
                <a16:creationId xmlns:a16="http://schemas.microsoft.com/office/drawing/2014/main" id="{AC1A98FD-CC52-4969-80E2-D2EC5D4D5C84}"/>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pic>
        <p:nvPicPr>
          <p:cNvPr id="4" name="Picture 4"/>
          <p:cNvPicPr>
            <a:picLocks noChangeAspect="1"/>
          </p:cNvPicPr>
          <p:nvPr/>
        </p:nvPicPr>
        <p:blipFill>
          <a:blip r:embed="rId2"/>
          <a:srcRect t="6398"/>
          <a:stretch>
            <a:fillRect/>
          </a:stretch>
        </p:blipFill>
        <p:spPr>
          <a:xfrm>
            <a:off x="1028700" y="3157898"/>
            <a:ext cx="12349523" cy="6128977"/>
          </a:xfrm>
          <a:prstGeom prst="rect">
            <a:avLst/>
          </a:prstGeom>
        </p:spPr>
      </p:pic>
      <p:grpSp>
        <p:nvGrpSpPr>
          <p:cNvPr id="5" name="Group 5"/>
          <p:cNvGrpSpPr/>
          <p:nvPr/>
        </p:nvGrpSpPr>
        <p:grpSpPr>
          <a:xfrm>
            <a:off x="17003277" y="3157898"/>
            <a:ext cx="1356160" cy="6148027"/>
            <a:chOff x="0" y="0"/>
            <a:chExt cx="911611" cy="4132705"/>
          </a:xfrm>
        </p:grpSpPr>
        <p:sp>
          <p:nvSpPr>
            <p:cNvPr id="6" name="Freeform 6"/>
            <p:cNvSpPr/>
            <p:nvPr/>
          </p:nvSpPr>
          <p:spPr>
            <a:xfrm>
              <a:off x="0" y="0"/>
              <a:ext cx="911611" cy="4132705"/>
            </a:xfrm>
            <a:custGeom>
              <a:avLst/>
              <a:gdLst/>
              <a:ahLst/>
              <a:cxnLst/>
              <a:rect l="l" t="t" r="r" b="b"/>
              <a:pathLst>
                <a:path w="911611" h="4132705">
                  <a:moveTo>
                    <a:pt x="0" y="0"/>
                  </a:moveTo>
                  <a:lnTo>
                    <a:pt x="911611" y="0"/>
                  </a:lnTo>
                  <a:lnTo>
                    <a:pt x="911611" y="4132705"/>
                  </a:lnTo>
                  <a:lnTo>
                    <a:pt x="0" y="4132705"/>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14412" y="3129323"/>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10" name="TextBox 10"/>
          <p:cNvSpPr txBox="1"/>
          <p:nvPr/>
        </p:nvSpPr>
        <p:spPr>
          <a:xfrm>
            <a:off x="1119873" y="346014"/>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27</a:t>
            </a:r>
          </a:p>
        </p:txBody>
      </p:sp>
      <p:sp>
        <p:nvSpPr>
          <p:cNvPr id="12" name="TextBox 12"/>
          <p:cNvSpPr txBox="1"/>
          <p:nvPr/>
        </p:nvSpPr>
        <p:spPr>
          <a:xfrm>
            <a:off x="3377398" y="1767861"/>
            <a:ext cx="1561778" cy="680084"/>
          </a:xfrm>
          <a:prstGeom prst="rect">
            <a:avLst/>
          </a:prstGeom>
        </p:spPr>
        <p:txBody>
          <a:bodyPr lIns="0" tIns="0" rIns="0" bIns="0" rtlCol="0" anchor="t">
            <a:spAutoFit/>
          </a:bodyPr>
          <a:lstStyle/>
          <a:p>
            <a:pPr>
              <a:lnSpc>
                <a:spcPts val="5279"/>
              </a:lnSpc>
            </a:pPr>
            <a:r>
              <a:rPr lang="en-US" sz="4799" b="1" dirty="0" err="1">
                <a:solidFill>
                  <a:srgbClr val="006EA4"/>
                </a:solidFill>
                <a:latin typeface="+mj-ea"/>
                <a:ea typeface="+mj-ea"/>
              </a:rPr>
              <a:t>推論</a:t>
            </a:r>
            <a:endParaRPr lang="en-US" sz="4799" b="1" dirty="0">
              <a:solidFill>
                <a:srgbClr val="006EA4"/>
              </a:solidFill>
              <a:latin typeface="+mj-ea"/>
              <a:ea typeface="+mj-ea"/>
            </a:endParaRPr>
          </a:p>
        </p:txBody>
      </p:sp>
      <p:sp>
        <p:nvSpPr>
          <p:cNvPr id="13" name="TextBox 13"/>
          <p:cNvSpPr txBox="1"/>
          <p:nvPr/>
        </p:nvSpPr>
        <p:spPr>
          <a:xfrm>
            <a:off x="6034551" y="1814851"/>
            <a:ext cx="8413432" cy="481330"/>
          </a:xfrm>
          <a:prstGeom prst="rect">
            <a:avLst/>
          </a:prstGeom>
        </p:spPr>
        <p:txBody>
          <a:bodyPr lIns="0" tIns="0" rIns="0" bIns="0" rtlCol="0" anchor="t">
            <a:spAutoFit/>
          </a:bodyPr>
          <a:lstStyle/>
          <a:p>
            <a:pPr algn="just">
              <a:lnSpc>
                <a:spcPts val="3919"/>
              </a:lnSpc>
            </a:pPr>
            <a:r>
              <a:rPr lang="en-US" sz="2799" dirty="0" err="1">
                <a:solidFill>
                  <a:srgbClr val="414042"/>
                </a:solidFill>
                <a:ea typeface="Open Sans"/>
              </a:rPr>
              <a:t>為了獲得更好的結果，模型應該至少訓練</a:t>
            </a:r>
            <a:r>
              <a:rPr lang="en-US" sz="2799" dirty="0">
                <a:solidFill>
                  <a:srgbClr val="414042"/>
                </a:solidFill>
                <a:ea typeface="Open Sans"/>
              </a:rPr>
              <a:t> 50 </a:t>
            </a:r>
            <a:r>
              <a:rPr lang="en-US" sz="2799" dirty="0" err="1">
                <a:solidFill>
                  <a:srgbClr val="414042"/>
                </a:solidFill>
                <a:ea typeface="Open Sans"/>
              </a:rPr>
              <a:t>個時期</a:t>
            </a:r>
            <a:r>
              <a:rPr lang="en-US" sz="2799" dirty="0">
                <a:solidFill>
                  <a:srgbClr val="414042"/>
                </a:solidFill>
                <a:ea typeface="Open Sans"/>
              </a:rPr>
              <a:t>。</a:t>
            </a:r>
          </a:p>
        </p:txBody>
      </p:sp>
      <p:pic>
        <p:nvPicPr>
          <p:cNvPr id="14" name="Picture 14"/>
          <p:cNvPicPr>
            <a:picLocks noChangeAspect="1"/>
          </p:cNvPicPr>
          <p:nvPr/>
        </p:nvPicPr>
        <p:blipFill>
          <a:blip r:embed="rId3"/>
          <a:srcRect/>
          <a:stretch>
            <a:fillRect/>
          </a:stretch>
        </p:blipFill>
        <p:spPr>
          <a:xfrm>
            <a:off x="2119684" y="1524428"/>
            <a:ext cx="847317" cy="847317"/>
          </a:xfrm>
          <a:prstGeom prst="rect">
            <a:avLst/>
          </a:prstGeom>
        </p:spPr>
      </p:pic>
      <p:sp>
        <p:nvSpPr>
          <p:cNvPr id="17" name="日期版面配置區 16">
            <a:extLst>
              <a:ext uri="{FF2B5EF4-FFF2-40B4-BE49-F238E27FC236}">
                <a16:creationId xmlns:a16="http://schemas.microsoft.com/office/drawing/2014/main" id="{DAAD4404-6800-4237-AE39-7147D1F6E9FA}"/>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413729" cy="3713788"/>
            <a:chOff x="0" y="0"/>
            <a:chExt cx="5655710" cy="2496409"/>
          </a:xfrm>
        </p:grpSpPr>
        <p:sp>
          <p:nvSpPr>
            <p:cNvPr id="3" name="Freeform 3"/>
            <p:cNvSpPr/>
            <p:nvPr/>
          </p:nvSpPr>
          <p:spPr>
            <a:xfrm>
              <a:off x="0" y="0"/>
              <a:ext cx="5655710" cy="2496409"/>
            </a:xfrm>
            <a:custGeom>
              <a:avLst/>
              <a:gdLst/>
              <a:ahLst/>
              <a:cxnLst/>
              <a:rect l="l" t="t" r="r" b="b"/>
              <a:pathLst>
                <a:path w="5655710" h="2496409">
                  <a:moveTo>
                    <a:pt x="0" y="0"/>
                  </a:moveTo>
                  <a:lnTo>
                    <a:pt x="5655710" y="0"/>
                  </a:lnTo>
                  <a:lnTo>
                    <a:pt x="5655710" y="2496409"/>
                  </a:lnTo>
                  <a:lnTo>
                    <a:pt x="0" y="2496409"/>
                  </a:lnTo>
                  <a:close/>
                </a:path>
              </a:pathLst>
            </a:custGeom>
            <a:solidFill>
              <a:srgbClr val="00B0DB"/>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22666" y="1378419"/>
            <a:ext cx="6233321" cy="1149356"/>
          </a:xfrm>
          <a:prstGeom prst="rect">
            <a:avLst/>
          </a:prstGeom>
        </p:spPr>
        <p:txBody>
          <a:bodyPr lIns="0" tIns="0" rIns="0" bIns="0" rtlCol="0" anchor="t">
            <a:spAutoFit/>
          </a:bodyPr>
          <a:lstStyle/>
          <a:p>
            <a:pPr>
              <a:lnSpc>
                <a:spcPts val="8800"/>
              </a:lnSpc>
            </a:pPr>
            <a:r>
              <a:rPr lang="en-US" sz="8000" b="1" dirty="0" err="1">
                <a:solidFill>
                  <a:srgbClr val="FFFFFF"/>
                </a:solidFill>
                <a:latin typeface="+mj-ea"/>
                <a:ea typeface="+mj-ea"/>
              </a:rPr>
              <a:t>動機</a:t>
            </a:r>
            <a:endParaRPr lang="en-US" sz="8000" b="1" dirty="0">
              <a:solidFill>
                <a:srgbClr val="FFFFFF"/>
              </a:solidFill>
              <a:latin typeface="+mj-ea"/>
              <a:ea typeface="+mj-ea"/>
            </a:endParaRPr>
          </a:p>
        </p:txBody>
      </p:sp>
      <p:sp>
        <p:nvSpPr>
          <p:cNvPr id="6" name="TextBox 6"/>
          <p:cNvSpPr txBox="1"/>
          <p:nvPr/>
        </p:nvSpPr>
        <p:spPr>
          <a:xfrm>
            <a:off x="2707411" y="3986208"/>
            <a:ext cx="12352185" cy="4823459"/>
          </a:xfrm>
          <a:prstGeom prst="rect">
            <a:avLst/>
          </a:prstGeom>
        </p:spPr>
        <p:txBody>
          <a:bodyPr lIns="0" tIns="0" rIns="0" bIns="0" rtlCol="0" anchor="t">
            <a:spAutoFit/>
          </a:bodyPr>
          <a:lstStyle/>
          <a:p>
            <a:pPr>
              <a:lnSpc>
                <a:spcPts val="4800"/>
              </a:lnSpc>
            </a:pPr>
            <a:r>
              <a:rPr lang="en-US" sz="2400" dirty="0" err="1">
                <a:solidFill>
                  <a:srgbClr val="414042"/>
                </a:solidFill>
                <a:latin typeface="+mj-ea"/>
                <a:ea typeface="+mj-ea"/>
              </a:rPr>
              <a:t>機器學習目前已運用在許多領域大眾熟知的便是語音辨識及影像辨識</a:t>
            </a:r>
            <a:r>
              <a:rPr lang="en-US" sz="2400" dirty="0">
                <a:solidFill>
                  <a:srgbClr val="414042"/>
                </a:solidFill>
                <a:latin typeface="+mj-ea"/>
                <a:ea typeface="+mj-ea"/>
              </a:rPr>
              <a:t>。</a:t>
            </a:r>
          </a:p>
          <a:p>
            <a:pPr>
              <a:lnSpc>
                <a:spcPts val="4800"/>
              </a:lnSpc>
            </a:pPr>
            <a:r>
              <a:rPr lang="en-US" sz="2400" dirty="0" err="1">
                <a:solidFill>
                  <a:srgbClr val="414042"/>
                </a:solidFill>
                <a:latin typeface="+mj-ea"/>
                <a:ea typeface="+mj-ea"/>
              </a:rPr>
              <a:t>其中的影像辨識更包含了許多耳熟能詳的應用，例如人臉辨識及文字辨識</a:t>
            </a:r>
            <a:r>
              <a:rPr lang="en-US" sz="2400" dirty="0">
                <a:solidFill>
                  <a:srgbClr val="414042"/>
                </a:solidFill>
                <a:latin typeface="+mj-ea"/>
                <a:ea typeface="+mj-ea"/>
              </a:rPr>
              <a:t>。</a:t>
            </a:r>
          </a:p>
          <a:p>
            <a:pPr>
              <a:lnSpc>
                <a:spcPts val="4800"/>
              </a:lnSpc>
            </a:pPr>
            <a:r>
              <a:rPr lang="en-US" sz="2400" dirty="0" err="1">
                <a:solidFill>
                  <a:srgbClr val="414042"/>
                </a:solidFill>
                <a:latin typeface="+mj-ea"/>
                <a:ea typeface="+mj-ea"/>
              </a:rPr>
              <a:t>文字便就如同語音一般，在生活中也常需要快速的將書面的文字檔轉成電子檔，在以前或許只能通過手動一個個將資料輸入至電腦中</a:t>
            </a:r>
            <a:r>
              <a:rPr lang="en-US" sz="2400" dirty="0">
                <a:solidFill>
                  <a:srgbClr val="414042"/>
                </a:solidFill>
                <a:latin typeface="+mj-ea"/>
                <a:ea typeface="+mj-ea"/>
              </a:rPr>
              <a:t>。</a:t>
            </a:r>
          </a:p>
          <a:p>
            <a:pPr>
              <a:lnSpc>
                <a:spcPts val="4800"/>
              </a:lnSpc>
            </a:pPr>
            <a:r>
              <a:rPr lang="en-US" sz="2400" dirty="0" err="1">
                <a:solidFill>
                  <a:srgbClr val="414042"/>
                </a:solidFill>
                <a:latin typeface="+mj-ea"/>
                <a:ea typeface="+mj-ea"/>
              </a:rPr>
              <a:t>而現在有了另一個選擇，利用文字辨識的技術，只要有一張圖片便可將文字訊息轉換為電子檔儲存或是做更進一步的處理</a:t>
            </a:r>
            <a:r>
              <a:rPr lang="en-US" sz="2400" dirty="0">
                <a:solidFill>
                  <a:srgbClr val="414042"/>
                </a:solidFill>
                <a:latin typeface="+mj-ea"/>
                <a:ea typeface="+mj-ea"/>
              </a:rPr>
              <a:t>。</a:t>
            </a:r>
          </a:p>
          <a:p>
            <a:pPr>
              <a:lnSpc>
                <a:spcPts val="4800"/>
              </a:lnSpc>
            </a:pPr>
            <a:r>
              <a:rPr lang="en-US" sz="2400" dirty="0" err="1">
                <a:solidFill>
                  <a:srgbClr val="414042"/>
                </a:solidFill>
                <a:latin typeface="+mj-ea"/>
                <a:ea typeface="+mj-ea"/>
              </a:rPr>
              <a:t>對於手寫辨識也是近期的熱門研究領域之一，相較於工整的印刷體，日常中人們更常需要對手寫的資料進行文字辨識</a:t>
            </a:r>
            <a:r>
              <a:rPr lang="en-US" sz="2400" dirty="0">
                <a:solidFill>
                  <a:srgbClr val="414042"/>
                </a:solidFill>
                <a:latin typeface="+mj-ea"/>
                <a:ea typeface="+mj-ea"/>
              </a:rPr>
              <a:t>。</a:t>
            </a:r>
          </a:p>
        </p:txBody>
      </p:sp>
      <p:sp>
        <p:nvSpPr>
          <p:cNvPr id="7" name="AutoShape 7"/>
          <p:cNvSpPr/>
          <p:nvPr/>
        </p:nvSpPr>
        <p:spPr>
          <a:xfrm>
            <a:off x="0" y="9229725"/>
            <a:ext cx="18288000" cy="0"/>
          </a:xfrm>
          <a:prstGeom prst="line">
            <a:avLst/>
          </a:prstGeom>
          <a:ln w="28575" cap="flat">
            <a:solidFill>
              <a:srgbClr val="D9D9D9"/>
            </a:solidFill>
            <a:prstDash val="solid"/>
            <a:headEnd type="none" w="sm" len="sm"/>
            <a:tailEnd type="none" w="sm" len="sm"/>
          </a:ln>
        </p:spPr>
      </p:sp>
      <p:sp>
        <p:nvSpPr>
          <p:cNvPr id="8" name="TextBox 8"/>
          <p:cNvSpPr txBox="1"/>
          <p:nvPr/>
        </p:nvSpPr>
        <p:spPr>
          <a:xfrm>
            <a:off x="11903062" y="1515899"/>
            <a:ext cx="4703382" cy="779145"/>
          </a:xfrm>
          <a:prstGeom prst="rect">
            <a:avLst/>
          </a:prstGeom>
        </p:spPr>
        <p:txBody>
          <a:bodyPr lIns="0" tIns="0" rIns="0" bIns="0" rtlCol="0" anchor="t">
            <a:spAutoFit/>
          </a:bodyPr>
          <a:lstStyle/>
          <a:p>
            <a:pPr>
              <a:lnSpc>
                <a:spcPts val="3120"/>
              </a:lnSpc>
            </a:pPr>
            <a:r>
              <a:rPr lang="en-US" sz="2400">
                <a:solidFill>
                  <a:srgbClr val="414042"/>
                </a:solidFill>
                <a:latin typeface="DM Sans"/>
              </a:rPr>
              <a:t>serve as a good starting point for building OCR systems</a:t>
            </a:r>
          </a:p>
        </p:txBody>
      </p:sp>
      <p:sp>
        <p:nvSpPr>
          <p:cNvPr id="9" name="TextBox 9"/>
          <p:cNvSpPr txBox="1"/>
          <p:nvPr/>
        </p:nvSpPr>
        <p:spPr>
          <a:xfrm>
            <a:off x="1767863" y="3986208"/>
            <a:ext cx="939548" cy="4213859"/>
          </a:xfrm>
          <a:prstGeom prst="rect">
            <a:avLst/>
          </a:prstGeom>
        </p:spPr>
        <p:txBody>
          <a:bodyPr lIns="0" tIns="0" rIns="0" bIns="0" rtlCol="0" anchor="t">
            <a:spAutoFit/>
          </a:bodyPr>
          <a:lstStyle/>
          <a:p>
            <a:pPr>
              <a:lnSpc>
                <a:spcPts val="4800"/>
              </a:lnSpc>
            </a:pPr>
            <a:r>
              <a:rPr lang="en-US" sz="2400">
                <a:solidFill>
                  <a:srgbClr val="006EA4"/>
                </a:solidFill>
                <a:latin typeface="DM Sans Bold"/>
              </a:rPr>
              <a:t>01</a:t>
            </a:r>
          </a:p>
          <a:p>
            <a:pPr>
              <a:lnSpc>
                <a:spcPts val="4800"/>
              </a:lnSpc>
            </a:pPr>
            <a:r>
              <a:rPr lang="en-US" sz="2400">
                <a:solidFill>
                  <a:srgbClr val="006EA4"/>
                </a:solidFill>
                <a:latin typeface="DM Sans Bold"/>
              </a:rPr>
              <a:t>02</a:t>
            </a:r>
          </a:p>
          <a:p>
            <a:pPr>
              <a:lnSpc>
                <a:spcPts val="4800"/>
              </a:lnSpc>
            </a:pPr>
            <a:r>
              <a:rPr lang="en-US" sz="2400">
                <a:solidFill>
                  <a:srgbClr val="006EA4"/>
                </a:solidFill>
                <a:latin typeface="DM Sans Bold"/>
              </a:rPr>
              <a:t>03</a:t>
            </a:r>
          </a:p>
          <a:p>
            <a:pPr>
              <a:lnSpc>
                <a:spcPts val="4800"/>
              </a:lnSpc>
            </a:pPr>
            <a:endParaRPr lang="en-US" sz="2400">
              <a:solidFill>
                <a:srgbClr val="006EA4"/>
              </a:solidFill>
              <a:latin typeface="DM Sans Bold"/>
            </a:endParaRPr>
          </a:p>
          <a:p>
            <a:pPr>
              <a:lnSpc>
                <a:spcPts val="4800"/>
              </a:lnSpc>
            </a:pPr>
            <a:r>
              <a:rPr lang="en-US" sz="2400">
                <a:solidFill>
                  <a:srgbClr val="006EA4"/>
                </a:solidFill>
                <a:latin typeface="DM Sans Bold"/>
              </a:rPr>
              <a:t>04</a:t>
            </a:r>
          </a:p>
          <a:p>
            <a:pPr>
              <a:lnSpc>
                <a:spcPts val="4800"/>
              </a:lnSpc>
            </a:pPr>
            <a:endParaRPr lang="en-US" sz="2400">
              <a:solidFill>
                <a:srgbClr val="006EA4"/>
              </a:solidFill>
              <a:latin typeface="DM Sans Bold"/>
            </a:endParaRPr>
          </a:p>
          <a:p>
            <a:pPr>
              <a:lnSpc>
                <a:spcPts val="4800"/>
              </a:lnSpc>
            </a:pPr>
            <a:r>
              <a:rPr lang="en-US" sz="2400">
                <a:solidFill>
                  <a:srgbClr val="006EA4"/>
                </a:solidFill>
                <a:latin typeface="DM Sans Bold"/>
              </a:rPr>
              <a:t>05</a:t>
            </a:r>
          </a:p>
        </p:txBody>
      </p:sp>
      <p:sp>
        <p:nvSpPr>
          <p:cNvPr id="10" name="AutoShape 10"/>
          <p:cNvSpPr/>
          <p:nvPr/>
        </p:nvSpPr>
        <p:spPr>
          <a:xfrm>
            <a:off x="0" y="3713788"/>
            <a:ext cx="18288000" cy="0"/>
          </a:xfrm>
          <a:prstGeom prst="line">
            <a:avLst/>
          </a:prstGeom>
          <a:ln w="28575" cap="flat">
            <a:solidFill>
              <a:srgbClr val="D9D9D9"/>
            </a:solidFill>
            <a:prstDash val="solid"/>
            <a:headEnd type="none" w="sm" len="sm"/>
            <a:tailEnd type="none" w="sm" len="sm"/>
          </a:ln>
        </p:spPr>
      </p:sp>
      <p:sp>
        <p:nvSpPr>
          <p:cNvPr id="11" name="TextBox 11"/>
          <p:cNvSpPr txBox="1"/>
          <p:nvPr/>
        </p:nvSpPr>
        <p:spPr>
          <a:xfrm>
            <a:off x="9735282" y="1500659"/>
            <a:ext cx="2167781" cy="857250"/>
          </a:xfrm>
          <a:prstGeom prst="rect">
            <a:avLst/>
          </a:prstGeom>
        </p:spPr>
        <p:txBody>
          <a:bodyPr lIns="0" tIns="0" rIns="0" bIns="0" rtlCol="0" anchor="t">
            <a:spAutoFit/>
          </a:bodyPr>
          <a:lstStyle/>
          <a:p>
            <a:pPr>
              <a:lnSpc>
                <a:spcPts val="3300"/>
              </a:lnSpc>
            </a:pPr>
            <a:r>
              <a:rPr lang="en-US" sz="3000">
                <a:solidFill>
                  <a:srgbClr val="414042"/>
                </a:solidFill>
                <a:latin typeface="DM Sans Bold"/>
              </a:rPr>
              <a:t>Our Motivation</a:t>
            </a:r>
          </a:p>
        </p:txBody>
      </p:sp>
      <p:sp>
        <p:nvSpPr>
          <p:cNvPr id="12" name="AutoShape 12"/>
          <p:cNvSpPr/>
          <p:nvPr/>
        </p:nvSpPr>
        <p:spPr>
          <a:xfrm rot="5400000">
            <a:off x="12130088" y="5129212"/>
            <a:ext cx="10287000" cy="0"/>
          </a:xfrm>
          <a:prstGeom prst="line">
            <a:avLst/>
          </a:prstGeom>
          <a:ln w="28575" cap="flat">
            <a:solidFill>
              <a:srgbClr val="D9D9D9"/>
            </a:solidFill>
            <a:prstDash val="solid"/>
            <a:headEnd type="none" w="sm" len="sm"/>
            <a:tailEnd type="none" w="sm" len="sm"/>
          </a:ln>
        </p:spPr>
      </p:sp>
      <p:grpSp>
        <p:nvGrpSpPr>
          <p:cNvPr id="13" name="Group 13"/>
          <p:cNvGrpSpPr/>
          <p:nvPr/>
        </p:nvGrpSpPr>
        <p:grpSpPr>
          <a:xfrm>
            <a:off x="17287875" y="3742363"/>
            <a:ext cx="1000125" cy="5501649"/>
            <a:chOff x="0" y="0"/>
            <a:chExt cx="672284" cy="3698209"/>
          </a:xfrm>
        </p:grpSpPr>
        <p:sp>
          <p:nvSpPr>
            <p:cNvPr id="14" name="Freeform 14"/>
            <p:cNvSpPr/>
            <p:nvPr/>
          </p:nvSpPr>
          <p:spPr>
            <a:xfrm>
              <a:off x="0" y="0"/>
              <a:ext cx="672284" cy="3698210"/>
            </a:xfrm>
            <a:custGeom>
              <a:avLst/>
              <a:gdLst/>
              <a:ahLst/>
              <a:cxnLst/>
              <a:rect l="l" t="t" r="r" b="b"/>
              <a:pathLst>
                <a:path w="672284" h="3698210">
                  <a:moveTo>
                    <a:pt x="0" y="0"/>
                  </a:moveTo>
                  <a:lnTo>
                    <a:pt x="672284" y="0"/>
                  </a:lnTo>
                  <a:lnTo>
                    <a:pt x="672284" y="3698210"/>
                  </a:lnTo>
                  <a:lnTo>
                    <a:pt x="0" y="3698210"/>
                  </a:lnTo>
                  <a:close/>
                </a:path>
              </a:pathLst>
            </a:custGeom>
            <a:solidFill>
              <a:srgbClr val="00B0DB"/>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34920" y="231774"/>
            <a:ext cx="1202716" cy="796926"/>
          </a:xfrm>
          <a:prstGeom prst="rect">
            <a:avLst/>
          </a:prstGeom>
        </p:spPr>
        <p:txBody>
          <a:bodyPr lIns="0" tIns="0" rIns="0" bIns="0" rtlCol="0" anchor="t">
            <a:spAutoFit/>
          </a:bodyPr>
          <a:lstStyle/>
          <a:p>
            <a:pPr>
              <a:lnSpc>
                <a:spcPts val="6999"/>
              </a:lnSpc>
            </a:pPr>
            <a:r>
              <a:rPr lang="en-US" sz="3499">
                <a:solidFill>
                  <a:srgbClr val="FFFFFF"/>
                </a:solidFill>
                <a:latin typeface="DM Sans Bold"/>
              </a:rPr>
              <a:t>01</a:t>
            </a:r>
          </a:p>
        </p:txBody>
      </p:sp>
      <p:sp>
        <p:nvSpPr>
          <p:cNvPr id="19" name="日期版面配置區 18">
            <a:extLst>
              <a:ext uri="{FF2B5EF4-FFF2-40B4-BE49-F238E27FC236}">
                <a16:creationId xmlns:a16="http://schemas.microsoft.com/office/drawing/2014/main" id="{8C5EC048-07CA-4FE8-A2D0-E96F1388952F}"/>
              </a:ext>
            </a:extLst>
          </p:cNvPr>
          <p:cNvSpPr>
            <a:spLocks noGrp="1"/>
          </p:cNvSpPr>
          <p:nvPr>
            <p:ph type="dt" sz="half" idx="10"/>
          </p:nvPr>
        </p:nvSpPr>
        <p:spPr>
          <a:xfrm>
            <a:off x="15415717" y="1135534"/>
            <a:ext cx="2133600" cy="365125"/>
          </a:xfrm>
        </p:spPr>
        <p:txBody>
          <a:bodyPr/>
          <a:lstStyle/>
          <a:p>
            <a:r>
              <a:rPr lang="en-US" dirty="0"/>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899" t="2899" r="3928" b="3928"/>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953209" cy="3018528"/>
          </a:xfrm>
        </p:grpSpPr>
        <p:sp>
          <p:nvSpPr>
            <p:cNvPr id="4" name="Freeform 4"/>
            <p:cNvSpPr/>
            <p:nvPr/>
          </p:nvSpPr>
          <p:spPr>
            <a:xfrm>
              <a:off x="0" y="0"/>
              <a:ext cx="5953209" cy="3018528"/>
            </a:xfrm>
            <a:custGeom>
              <a:avLst/>
              <a:gdLst/>
              <a:ahLst/>
              <a:cxnLst/>
              <a:rect l="l" t="t" r="r" b="b"/>
              <a:pathLst>
                <a:path w="5953209" h="3018528">
                  <a:moveTo>
                    <a:pt x="0" y="0"/>
                  </a:moveTo>
                  <a:lnTo>
                    <a:pt x="5953209" y="0"/>
                  </a:lnTo>
                  <a:lnTo>
                    <a:pt x="5953209" y="3018528"/>
                  </a:lnTo>
                  <a:lnTo>
                    <a:pt x="0" y="3018528"/>
                  </a:lnTo>
                  <a:close/>
                </a:path>
              </a:pathLst>
            </a:custGeom>
            <a:solidFill>
              <a:srgbClr val="FFFCF7">
                <a:alpha val="84706"/>
              </a:srgbClr>
            </a:solidFill>
          </p:spPr>
        </p:sp>
      </p:grpSp>
      <p:sp>
        <p:nvSpPr>
          <p:cNvPr id="5" name="TextBox 5"/>
          <p:cNvSpPr txBox="1"/>
          <p:nvPr/>
        </p:nvSpPr>
        <p:spPr>
          <a:xfrm>
            <a:off x="3277694" y="2781300"/>
            <a:ext cx="11732612" cy="1104900"/>
          </a:xfrm>
          <a:prstGeom prst="rect">
            <a:avLst/>
          </a:prstGeom>
        </p:spPr>
        <p:txBody>
          <a:bodyPr lIns="0" tIns="0" rIns="0" bIns="0" rtlCol="0" anchor="t">
            <a:spAutoFit/>
          </a:bodyPr>
          <a:lstStyle/>
          <a:p>
            <a:pPr marL="0" lvl="0" indent="0" algn="ctr">
              <a:lnSpc>
                <a:spcPts val="8400"/>
              </a:lnSpc>
              <a:spcBef>
                <a:spcPct val="0"/>
              </a:spcBef>
            </a:pPr>
            <a:r>
              <a:rPr lang="en-US" sz="8000" b="1" spc="96" dirty="0" err="1">
                <a:solidFill>
                  <a:srgbClr val="100F0D"/>
                </a:solidFill>
                <a:latin typeface="+mj-ea"/>
                <a:ea typeface="+mj-ea"/>
              </a:rPr>
              <a:t>心得</a:t>
            </a:r>
            <a:endParaRPr lang="en-US" sz="8000" b="1" spc="96" dirty="0">
              <a:solidFill>
                <a:srgbClr val="100F0D"/>
              </a:solidFill>
              <a:latin typeface="+mj-ea"/>
              <a:ea typeface="+mj-ea"/>
            </a:endParaRPr>
          </a:p>
        </p:txBody>
      </p:sp>
      <p:sp>
        <p:nvSpPr>
          <p:cNvPr id="6" name="文字方塊 5">
            <a:extLst>
              <a:ext uri="{FF2B5EF4-FFF2-40B4-BE49-F238E27FC236}">
                <a16:creationId xmlns:a16="http://schemas.microsoft.com/office/drawing/2014/main" id="{C5F457F1-CE54-4332-8BA4-186C9F2FE358}"/>
              </a:ext>
            </a:extLst>
          </p:cNvPr>
          <p:cNvSpPr txBox="1"/>
          <p:nvPr/>
        </p:nvSpPr>
        <p:spPr>
          <a:xfrm>
            <a:off x="3277694" y="4152900"/>
            <a:ext cx="11732612" cy="3477875"/>
          </a:xfrm>
          <a:prstGeom prst="rect">
            <a:avLst/>
          </a:prstGeom>
          <a:noFill/>
        </p:spPr>
        <p:txBody>
          <a:bodyPr wrap="square" rtlCol="0">
            <a:spAutoFit/>
          </a:bodyPr>
          <a:lstStyle/>
          <a:p>
            <a:r>
              <a:rPr lang="zh-TW" altLang="en-US" sz="4400" dirty="0">
                <a:latin typeface="微軟正黑體" panose="020B0604030504040204" pitchFamily="34" charset="-120"/>
                <a:ea typeface="微軟正黑體" panose="020B0604030504040204" pitchFamily="34" charset="-120"/>
              </a:rPr>
              <a:t>在這次的報告中，讓我們學會了上網找尋</a:t>
            </a:r>
            <a:r>
              <a:rPr lang="en-US" altLang="zh-TW" sz="4400" dirty="0">
                <a:latin typeface="微軟正黑體" panose="020B0604030504040204" pitchFamily="34" charset="-120"/>
                <a:ea typeface="微軟正黑體" panose="020B0604030504040204" pitchFamily="34" charset="-120"/>
              </a:rPr>
              <a:t>AI</a:t>
            </a:r>
            <a:r>
              <a:rPr lang="zh-TW" altLang="en-US" sz="4400" dirty="0">
                <a:latin typeface="微軟正黑體" panose="020B0604030504040204" pitchFamily="34" charset="-120"/>
                <a:ea typeface="微軟正黑體" panose="020B0604030504040204" pitchFamily="34" charset="-120"/>
              </a:rPr>
              <a:t>相關的資料，也能學習如何理解程式碼，這次的經驗不只讓我們看到</a:t>
            </a:r>
            <a:r>
              <a:rPr lang="en-US" altLang="zh-TW" sz="4400" dirty="0">
                <a:latin typeface="微軟正黑體" panose="020B0604030504040204" pitchFamily="34" charset="-120"/>
                <a:ea typeface="微軟正黑體" panose="020B0604030504040204" pitchFamily="34" charset="-120"/>
              </a:rPr>
              <a:t>AI</a:t>
            </a:r>
            <a:r>
              <a:rPr lang="zh-TW" altLang="en-US" sz="4400" dirty="0">
                <a:latin typeface="微軟正黑體" panose="020B0604030504040204" pitchFamily="34" charset="-120"/>
                <a:ea typeface="微軟正黑體" panose="020B0604030504040204" pitchFamily="34" charset="-120"/>
              </a:rPr>
              <a:t>的可能性，也能夠學習自我查詢資料的能力，能夠為大四的畢業專題做準備。</a:t>
            </a:r>
          </a:p>
        </p:txBody>
      </p:sp>
      <p:sp>
        <p:nvSpPr>
          <p:cNvPr id="10" name="TextBox 11">
            <a:extLst>
              <a:ext uri="{FF2B5EF4-FFF2-40B4-BE49-F238E27FC236}">
                <a16:creationId xmlns:a16="http://schemas.microsoft.com/office/drawing/2014/main" id="{B4EA353E-A862-46F8-9989-8275FFE1BB9D}"/>
              </a:ext>
            </a:extLst>
          </p:cNvPr>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dirty="0">
                <a:solidFill>
                  <a:schemeClr val="bg1"/>
                </a:solidFill>
                <a:latin typeface="DM Sans Bold"/>
              </a:rPr>
              <a:t>2</a:t>
            </a:r>
            <a:r>
              <a:rPr lang="en-US" altLang="zh-TW" sz="3499" dirty="0">
                <a:solidFill>
                  <a:schemeClr val="bg1"/>
                </a:solidFill>
                <a:latin typeface="DM Sans Bold"/>
              </a:rPr>
              <a:t>8</a:t>
            </a:r>
            <a:endParaRPr lang="en-US" sz="3499" dirty="0">
              <a:solidFill>
                <a:schemeClr val="bg1"/>
              </a:solidFill>
              <a:latin typeface="DM Sans Bold"/>
            </a:endParaRPr>
          </a:p>
        </p:txBody>
      </p:sp>
      <p:sp>
        <p:nvSpPr>
          <p:cNvPr id="11" name="日期版面配置區 10">
            <a:extLst>
              <a:ext uri="{FF2B5EF4-FFF2-40B4-BE49-F238E27FC236}">
                <a16:creationId xmlns:a16="http://schemas.microsoft.com/office/drawing/2014/main" id="{F7A2B9A1-5202-4412-AECA-DC919F69E7D5}"/>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1545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57600" y="4657725"/>
            <a:ext cx="9344025" cy="0"/>
          </a:xfrm>
          <a:prstGeom prst="line">
            <a:avLst/>
          </a:prstGeom>
          <a:ln w="28575" cap="flat">
            <a:solidFill>
              <a:srgbClr val="D9D9D9"/>
            </a:solidFill>
            <a:prstDash val="solid"/>
            <a:headEnd type="none" w="sm" len="sm"/>
            <a:tailEnd type="none" w="sm" len="sm"/>
          </a:ln>
        </p:spPr>
      </p:sp>
      <p:grpSp>
        <p:nvGrpSpPr>
          <p:cNvPr id="5" name="Group 5"/>
          <p:cNvGrpSpPr/>
          <p:nvPr/>
        </p:nvGrpSpPr>
        <p:grpSpPr>
          <a:xfrm>
            <a:off x="17003277" y="3157898"/>
            <a:ext cx="1356160" cy="6148027"/>
            <a:chOff x="0" y="0"/>
            <a:chExt cx="911611" cy="4132705"/>
          </a:xfrm>
        </p:grpSpPr>
        <p:sp>
          <p:nvSpPr>
            <p:cNvPr id="6" name="Freeform 6"/>
            <p:cNvSpPr/>
            <p:nvPr/>
          </p:nvSpPr>
          <p:spPr>
            <a:xfrm>
              <a:off x="0" y="0"/>
              <a:ext cx="911611" cy="4132705"/>
            </a:xfrm>
            <a:custGeom>
              <a:avLst/>
              <a:gdLst/>
              <a:ahLst/>
              <a:cxnLst/>
              <a:rect l="l" t="t" r="r" b="b"/>
              <a:pathLst>
                <a:path w="911611" h="4132705">
                  <a:moveTo>
                    <a:pt x="0" y="0"/>
                  </a:moveTo>
                  <a:lnTo>
                    <a:pt x="911611" y="0"/>
                  </a:lnTo>
                  <a:lnTo>
                    <a:pt x="911611" y="4132705"/>
                  </a:lnTo>
                  <a:lnTo>
                    <a:pt x="0" y="4132705"/>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14412" y="3129323"/>
            <a:ext cx="17287875" cy="0"/>
          </a:xfrm>
          <a:prstGeom prst="line">
            <a:avLst/>
          </a:prstGeom>
          <a:ln w="28575" cap="flat">
            <a:solidFill>
              <a:srgbClr val="D9D9D9"/>
            </a:solidFill>
            <a:prstDash val="solid"/>
            <a:headEnd type="none" w="sm" len="sm"/>
            <a:tailEnd type="none" w="sm" len="sm"/>
          </a:ln>
        </p:spPr>
      </p:sp>
      <p:sp>
        <p:nvSpPr>
          <p:cNvPr id="9" name="AutoShape 9"/>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11" name="TextBox 11"/>
          <p:cNvSpPr txBox="1"/>
          <p:nvPr/>
        </p:nvSpPr>
        <p:spPr>
          <a:xfrm>
            <a:off x="398767" y="16912"/>
            <a:ext cx="1202716" cy="796926"/>
          </a:xfrm>
          <a:prstGeom prst="rect">
            <a:avLst/>
          </a:prstGeom>
        </p:spPr>
        <p:txBody>
          <a:bodyPr lIns="0" tIns="0" rIns="0" bIns="0" rtlCol="0" anchor="t">
            <a:spAutoFit/>
          </a:bodyPr>
          <a:lstStyle/>
          <a:p>
            <a:pPr>
              <a:lnSpc>
                <a:spcPts val="6999"/>
              </a:lnSpc>
            </a:pPr>
            <a:r>
              <a:rPr lang="en-US" sz="3499" dirty="0">
                <a:solidFill>
                  <a:srgbClr val="006EA4"/>
                </a:solidFill>
                <a:latin typeface="DM Sans Bold"/>
              </a:rPr>
              <a:t>2</a:t>
            </a:r>
            <a:r>
              <a:rPr lang="en-US" altLang="zh-TW" sz="3499" dirty="0">
                <a:solidFill>
                  <a:srgbClr val="006EA4"/>
                </a:solidFill>
                <a:latin typeface="DM Sans Bold"/>
              </a:rPr>
              <a:t>9</a:t>
            </a:r>
            <a:endParaRPr lang="en-US" sz="3499" dirty="0">
              <a:solidFill>
                <a:srgbClr val="006EA4"/>
              </a:solidFill>
              <a:latin typeface="DM Sans Bold"/>
            </a:endParaRPr>
          </a:p>
        </p:txBody>
      </p:sp>
      <p:sp>
        <p:nvSpPr>
          <p:cNvPr id="12" name="TextBox 12"/>
          <p:cNvSpPr txBox="1"/>
          <p:nvPr/>
        </p:nvSpPr>
        <p:spPr>
          <a:xfrm>
            <a:off x="3377397" y="1767861"/>
            <a:ext cx="4394997" cy="679673"/>
          </a:xfrm>
          <a:prstGeom prst="rect">
            <a:avLst/>
          </a:prstGeom>
        </p:spPr>
        <p:txBody>
          <a:bodyPr wrap="square" lIns="0" tIns="0" rIns="0" bIns="0" rtlCol="0" anchor="t">
            <a:spAutoFit/>
          </a:bodyPr>
          <a:lstStyle/>
          <a:p>
            <a:pPr>
              <a:lnSpc>
                <a:spcPts val="5279"/>
              </a:lnSpc>
            </a:pPr>
            <a:r>
              <a:rPr lang="zh-TW" altLang="en-US" sz="4799" b="1" dirty="0">
                <a:solidFill>
                  <a:srgbClr val="006EA4"/>
                </a:solidFill>
                <a:latin typeface="微軟正黑體" panose="020B0604030504040204" pitchFamily="34" charset="-120"/>
                <a:ea typeface="微軟正黑體" panose="020B0604030504040204" pitchFamily="34" charset="-120"/>
              </a:rPr>
              <a:t>組員工作分配表 </a:t>
            </a:r>
            <a:endParaRPr lang="en-US" sz="4799" b="1" dirty="0">
              <a:solidFill>
                <a:srgbClr val="006EA4"/>
              </a:solidFill>
              <a:latin typeface="微軟正黑體" panose="020B0604030504040204" pitchFamily="34" charset="-120"/>
              <a:ea typeface="微軟正黑體" panose="020B0604030504040204" pitchFamily="34" charset="-120"/>
            </a:endParaRPr>
          </a:p>
        </p:txBody>
      </p:sp>
      <p:pic>
        <p:nvPicPr>
          <p:cNvPr id="14" name="Picture 14"/>
          <p:cNvPicPr>
            <a:picLocks noChangeAspect="1"/>
          </p:cNvPicPr>
          <p:nvPr/>
        </p:nvPicPr>
        <p:blipFill>
          <a:blip r:embed="rId2"/>
          <a:srcRect/>
          <a:stretch>
            <a:fillRect/>
          </a:stretch>
        </p:blipFill>
        <p:spPr>
          <a:xfrm>
            <a:off x="2119684" y="1524428"/>
            <a:ext cx="847317" cy="847317"/>
          </a:xfrm>
          <a:prstGeom prst="rect">
            <a:avLst/>
          </a:prstGeom>
        </p:spPr>
      </p:pic>
      <p:graphicFrame>
        <p:nvGraphicFramePr>
          <p:cNvPr id="16" name="表格 15">
            <a:extLst>
              <a:ext uri="{FF2B5EF4-FFF2-40B4-BE49-F238E27FC236}">
                <a16:creationId xmlns:a16="http://schemas.microsoft.com/office/drawing/2014/main" id="{8F0FFEE1-04B0-451F-95D7-EA8119D92C07}"/>
              </a:ext>
            </a:extLst>
          </p:cNvPr>
          <p:cNvGraphicFramePr>
            <a:graphicFrameLocks noGrp="1"/>
          </p:cNvGraphicFramePr>
          <p:nvPr>
            <p:extLst>
              <p:ext uri="{D42A27DB-BD31-4B8C-83A1-F6EECF244321}">
                <p14:modId xmlns:p14="http://schemas.microsoft.com/office/powerpoint/2010/main" val="49314814"/>
              </p:ext>
            </p:extLst>
          </p:nvPr>
        </p:nvGraphicFramePr>
        <p:xfrm>
          <a:off x="2119684" y="3623379"/>
          <a:ext cx="13519605" cy="5198016"/>
        </p:xfrm>
        <a:graphic>
          <a:graphicData uri="http://schemas.openxmlformats.org/drawingml/2006/table">
            <a:tbl>
              <a:tblPr firstRow="1" bandRow="1">
                <a:tableStyleId>{5C22544A-7EE6-4342-B048-85BDC9FD1C3A}</a:tableStyleId>
              </a:tblPr>
              <a:tblGrid>
                <a:gridCol w="2703921">
                  <a:extLst>
                    <a:ext uri="{9D8B030D-6E8A-4147-A177-3AD203B41FA5}">
                      <a16:colId xmlns:a16="http://schemas.microsoft.com/office/drawing/2014/main" val="1116767520"/>
                    </a:ext>
                  </a:extLst>
                </a:gridCol>
                <a:gridCol w="2703921">
                  <a:extLst>
                    <a:ext uri="{9D8B030D-6E8A-4147-A177-3AD203B41FA5}">
                      <a16:colId xmlns:a16="http://schemas.microsoft.com/office/drawing/2014/main" val="2594970765"/>
                    </a:ext>
                  </a:extLst>
                </a:gridCol>
                <a:gridCol w="2703921">
                  <a:extLst>
                    <a:ext uri="{9D8B030D-6E8A-4147-A177-3AD203B41FA5}">
                      <a16:colId xmlns:a16="http://schemas.microsoft.com/office/drawing/2014/main" val="3757652792"/>
                    </a:ext>
                  </a:extLst>
                </a:gridCol>
                <a:gridCol w="2703921">
                  <a:extLst>
                    <a:ext uri="{9D8B030D-6E8A-4147-A177-3AD203B41FA5}">
                      <a16:colId xmlns:a16="http://schemas.microsoft.com/office/drawing/2014/main" val="3057928608"/>
                    </a:ext>
                  </a:extLst>
                </a:gridCol>
                <a:gridCol w="2703921">
                  <a:extLst>
                    <a:ext uri="{9D8B030D-6E8A-4147-A177-3AD203B41FA5}">
                      <a16:colId xmlns:a16="http://schemas.microsoft.com/office/drawing/2014/main" val="258992674"/>
                    </a:ext>
                  </a:extLst>
                </a:gridCol>
              </a:tblGrid>
              <a:tr h="1299504">
                <a:tc>
                  <a:txBody>
                    <a:bodyPr/>
                    <a:lstStyle/>
                    <a:p>
                      <a:pPr algn="ctr"/>
                      <a:endParaRPr lang="zh-TW" altLang="en-US" sz="2400" dirty="0">
                        <a:solidFill>
                          <a:schemeClr val="bg1"/>
                        </a:solidFill>
                        <a:latin typeface="微軟正黑體" panose="020B0604030504040204" pitchFamily="34" charset="-120"/>
                        <a:ea typeface="微軟正黑體" panose="020B0604030504040204" pitchFamily="34" charset="-120"/>
                      </a:endParaRPr>
                    </a:p>
                  </a:txBody>
                  <a:tcPr anchor="ctr">
                    <a:solidFill>
                      <a:srgbClr val="00B0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bg1"/>
                          </a:solidFill>
                          <a:latin typeface="微軟正黑體" panose="020B0604030504040204" pitchFamily="34" charset="-120"/>
                          <a:ea typeface="微軟正黑體" panose="020B0604030504040204" pitchFamily="34" charset="-120"/>
                        </a:rPr>
                        <a:t>A110223010  </a:t>
                      </a:r>
                      <a:r>
                        <a:rPr lang="en-US" altLang="zh-TW" sz="1800" b="1" kern="1200" dirty="0">
                          <a:solidFill>
                            <a:schemeClr val="bg1"/>
                          </a:solidFill>
                          <a:latin typeface="微軟正黑體" panose="020B0604030504040204" pitchFamily="34" charset="-120"/>
                          <a:ea typeface="微軟正黑體" panose="020B0604030504040204" pitchFamily="34" charset="-120"/>
                          <a:cs typeface="+mn-cs"/>
                        </a:rPr>
                        <a:t>胡定捷</a:t>
                      </a:r>
                    </a:p>
                  </a:txBody>
                  <a:tcPr anchor="ctr">
                    <a:solidFill>
                      <a:srgbClr val="00B0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800" dirty="0">
                        <a:solidFill>
                          <a:schemeClr val="bg1"/>
                        </a:solidFill>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bg1"/>
                          </a:solidFill>
                          <a:latin typeface="微軟正黑體" panose="020B0604030504040204" pitchFamily="34" charset="-120"/>
                          <a:ea typeface="微軟正黑體" panose="020B0604030504040204" pitchFamily="34" charset="-120"/>
                        </a:rPr>
                        <a:t>A110223011    </a:t>
                      </a:r>
                      <a:r>
                        <a:rPr lang="en-US" altLang="zh-TW" sz="1800" b="1" kern="1200" dirty="0" err="1">
                          <a:solidFill>
                            <a:schemeClr val="bg1"/>
                          </a:solidFill>
                          <a:latin typeface="微軟正黑體" panose="020B0604030504040204" pitchFamily="34" charset="-120"/>
                          <a:ea typeface="微軟正黑體" panose="020B0604030504040204" pitchFamily="34" charset="-120"/>
                          <a:cs typeface="+mn-cs"/>
                        </a:rPr>
                        <a:t>羅鈞元</a:t>
                      </a:r>
                      <a:endParaRPr lang="en-US" altLang="zh-TW" sz="1800" b="1" kern="1200" dirty="0">
                        <a:solidFill>
                          <a:schemeClr val="bg1"/>
                        </a:solidFill>
                        <a:latin typeface="微軟正黑體" panose="020B0604030504040204" pitchFamily="34" charset="-120"/>
                        <a:ea typeface="微軟正黑體" panose="020B0604030504040204" pitchFamily="34" charset="-120"/>
                        <a:cs typeface="+mn-cs"/>
                      </a:endParaRPr>
                    </a:p>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solidFill>
                      <a:srgbClr val="00B0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800" dirty="0">
                        <a:solidFill>
                          <a:schemeClr val="bg1"/>
                        </a:solidFill>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bg1"/>
                          </a:solidFill>
                          <a:latin typeface="微軟正黑體" panose="020B0604030504040204" pitchFamily="34" charset="-120"/>
                          <a:ea typeface="微軟正黑體" panose="020B0604030504040204" pitchFamily="34" charset="-120"/>
                        </a:rPr>
                        <a:t>A110223019   </a:t>
                      </a:r>
                      <a:r>
                        <a:rPr lang="en-US" altLang="zh-TW" sz="1800" b="1" kern="1200" dirty="0" err="1">
                          <a:solidFill>
                            <a:schemeClr val="bg1"/>
                          </a:solidFill>
                          <a:latin typeface="微軟正黑體" panose="020B0604030504040204" pitchFamily="34" charset="-120"/>
                          <a:ea typeface="微軟正黑體" panose="020B0604030504040204" pitchFamily="34" charset="-120"/>
                          <a:cs typeface="+mn-cs"/>
                        </a:rPr>
                        <a:t>陳乙慈</a:t>
                      </a:r>
                      <a:endParaRPr lang="en-US" altLang="zh-TW" sz="1800" b="1" kern="1200" dirty="0">
                        <a:solidFill>
                          <a:schemeClr val="bg1"/>
                        </a:solidFill>
                        <a:latin typeface="微軟正黑體" panose="020B0604030504040204" pitchFamily="34" charset="-120"/>
                        <a:ea typeface="微軟正黑體" panose="020B0604030504040204" pitchFamily="34" charset="-120"/>
                        <a:cs typeface="+mn-cs"/>
                      </a:endParaRPr>
                    </a:p>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solidFill>
                      <a:srgbClr val="00B0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800" dirty="0">
                        <a:solidFill>
                          <a:schemeClr val="bg1"/>
                        </a:solidFill>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bg1"/>
                          </a:solidFill>
                          <a:latin typeface="微軟正黑體" panose="020B0604030504040204" pitchFamily="34" charset="-120"/>
                          <a:ea typeface="微軟正黑體" panose="020B0604030504040204" pitchFamily="34" charset="-120"/>
                        </a:rPr>
                        <a:t>A110223028  </a:t>
                      </a:r>
                      <a:r>
                        <a:rPr lang="en-US" altLang="zh-TW" sz="1800" b="1" kern="1200" dirty="0" err="1">
                          <a:solidFill>
                            <a:schemeClr val="bg1"/>
                          </a:solidFill>
                          <a:latin typeface="微軟正黑體" panose="020B0604030504040204" pitchFamily="34" charset="-120"/>
                          <a:ea typeface="微軟正黑體" panose="020B0604030504040204" pitchFamily="34" charset="-120"/>
                          <a:cs typeface="+mn-cs"/>
                        </a:rPr>
                        <a:t>吳佳涓</a:t>
                      </a:r>
                      <a:endParaRPr lang="en-US" altLang="zh-TW" sz="1800" b="1" kern="1200" dirty="0">
                        <a:solidFill>
                          <a:schemeClr val="bg1"/>
                        </a:solidFill>
                        <a:latin typeface="微軟正黑體" panose="020B0604030504040204" pitchFamily="34" charset="-120"/>
                        <a:ea typeface="微軟正黑體" panose="020B0604030504040204" pitchFamily="34" charset="-120"/>
                        <a:cs typeface="+mn-cs"/>
                      </a:endParaRPr>
                    </a:p>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solidFill>
                      <a:srgbClr val="00B0DB"/>
                    </a:solidFill>
                  </a:tcPr>
                </a:tc>
                <a:extLst>
                  <a:ext uri="{0D108BD9-81ED-4DB2-BD59-A6C34878D82A}">
                    <a16:rowId xmlns:a16="http://schemas.microsoft.com/office/drawing/2014/main" val="1157262059"/>
                  </a:ext>
                </a:extLst>
              </a:tr>
              <a:tr h="1299504">
                <a:tc>
                  <a:txBody>
                    <a:bodyPr/>
                    <a:lstStyle/>
                    <a:p>
                      <a:pPr algn="ctr"/>
                      <a:r>
                        <a:rPr lang="zh-TW" altLang="en-US" sz="2400" dirty="0">
                          <a:latin typeface="微軟正黑體" panose="020B0604030504040204" pitchFamily="34" charset="-120"/>
                          <a:ea typeface="微軟正黑體" panose="020B0604030504040204" pitchFamily="34" charset="-120"/>
                        </a:rPr>
                        <a:t>口頭報告 </a:t>
                      </a:r>
                    </a:p>
                  </a:txBody>
                  <a:tcPr anchor="ctr">
                    <a:solidFill>
                      <a:srgbClr val="E8ECF4"/>
                    </a:solidFill>
                  </a:tcPr>
                </a:tc>
                <a:tc>
                  <a:txBody>
                    <a:bodyPr/>
                    <a:lstStyle/>
                    <a:p>
                      <a:pPr algn="ctr"/>
                      <a:r>
                        <a:rPr lang="en-US" altLang="zh-TW" sz="2800" dirty="0"/>
                        <a:t>30%</a:t>
                      </a:r>
                      <a:endParaRPr lang="zh-TW" altLang="en-US" sz="2800" dirty="0"/>
                    </a:p>
                  </a:txBody>
                  <a:tcPr anchor="ctr">
                    <a:solidFill>
                      <a:srgbClr val="E8ECF4"/>
                    </a:solidFill>
                  </a:tcPr>
                </a:tc>
                <a:tc>
                  <a:txBody>
                    <a:bodyPr/>
                    <a:lstStyle/>
                    <a:p>
                      <a:pPr algn="ctr"/>
                      <a:r>
                        <a:rPr lang="en-US" altLang="zh-TW" sz="2800" dirty="0"/>
                        <a:t>30%</a:t>
                      </a:r>
                      <a:endParaRPr lang="zh-TW" altLang="en-US" sz="2800" dirty="0"/>
                    </a:p>
                  </a:txBody>
                  <a:tcPr anchor="ctr">
                    <a:solidFill>
                      <a:srgbClr val="E8ECF4"/>
                    </a:solidFill>
                  </a:tcPr>
                </a:tc>
                <a:tc>
                  <a:txBody>
                    <a:bodyPr/>
                    <a:lstStyle/>
                    <a:p>
                      <a:pPr algn="ctr"/>
                      <a:r>
                        <a:rPr lang="en-US" altLang="zh-TW" sz="2800" dirty="0"/>
                        <a:t>20%</a:t>
                      </a:r>
                      <a:endParaRPr lang="zh-TW" altLang="en-US" sz="2800" dirty="0"/>
                    </a:p>
                  </a:txBody>
                  <a:tcPr anchor="ctr">
                    <a:solidFill>
                      <a:srgbClr val="E8ECF4"/>
                    </a:solidFill>
                  </a:tcPr>
                </a:tc>
                <a:tc>
                  <a:txBody>
                    <a:bodyPr/>
                    <a:lstStyle/>
                    <a:p>
                      <a:pPr algn="ctr"/>
                      <a:r>
                        <a:rPr lang="en-US" altLang="zh-TW" sz="2800" dirty="0"/>
                        <a:t>20%</a:t>
                      </a:r>
                      <a:endParaRPr lang="zh-TW" altLang="en-US" sz="2800" dirty="0"/>
                    </a:p>
                  </a:txBody>
                  <a:tcPr anchor="ctr">
                    <a:solidFill>
                      <a:srgbClr val="E8ECF4"/>
                    </a:solidFill>
                  </a:tcPr>
                </a:tc>
                <a:extLst>
                  <a:ext uri="{0D108BD9-81ED-4DB2-BD59-A6C34878D82A}">
                    <a16:rowId xmlns:a16="http://schemas.microsoft.com/office/drawing/2014/main" val="1343146450"/>
                  </a:ext>
                </a:extLst>
              </a:tr>
              <a:tr h="1299504">
                <a:tc>
                  <a:txBody>
                    <a:bodyPr/>
                    <a:lstStyle/>
                    <a:p>
                      <a:pPr algn="ctr"/>
                      <a:r>
                        <a:rPr lang="zh-TW" altLang="en-US" sz="2400" dirty="0">
                          <a:latin typeface="微軟正黑體" panose="020B0604030504040204" pitchFamily="34" charset="-120"/>
                          <a:ea typeface="微軟正黑體" panose="020B0604030504040204" pitchFamily="34" charset="-120"/>
                        </a:rPr>
                        <a:t>書面文件 </a:t>
                      </a:r>
                    </a:p>
                  </a:txBody>
                  <a:tcPr anchor="ctr">
                    <a:solidFill>
                      <a:srgbClr val="E8ECF4"/>
                    </a:solidFill>
                  </a:tcPr>
                </a:tc>
                <a:tc>
                  <a:txBody>
                    <a:bodyPr/>
                    <a:lstStyle/>
                    <a:p>
                      <a:pPr algn="ctr"/>
                      <a:r>
                        <a:rPr lang="en-US" altLang="zh-TW" sz="2800" dirty="0"/>
                        <a:t>10%</a:t>
                      </a:r>
                      <a:endParaRPr lang="zh-TW" altLang="en-US" sz="2800" dirty="0"/>
                    </a:p>
                  </a:txBody>
                  <a:tcPr anchor="ctr">
                    <a:solidFill>
                      <a:srgbClr val="E8ECF4"/>
                    </a:solidFill>
                  </a:tcPr>
                </a:tc>
                <a:tc>
                  <a:txBody>
                    <a:bodyPr/>
                    <a:lstStyle/>
                    <a:p>
                      <a:pPr algn="ctr"/>
                      <a:r>
                        <a:rPr lang="en-US" altLang="zh-TW" sz="2800" dirty="0"/>
                        <a:t>10%</a:t>
                      </a:r>
                      <a:endParaRPr lang="zh-TW" altLang="en-US" sz="2800" dirty="0"/>
                    </a:p>
                  </a:txBody>
                  <a:tcPr anchor="ctr">
                    <a:solidFill>
                      <a:srgbClr val="E8ECF4"/>
                    </a:solidFill>
                  </a:tcPr>
                </a:tc>
                <a:tc>
                  <a:txBody>
                    <a:bodyPr/>
                    <a:lstStyle/>
                    <a:p>
                      <a:pPr algn="ctr"/>
                      <a:r>
                        <a:rPr lang="en-US" altLang="zh-TW" sz="2800" dirty="0"/>
                        <a:t>40%</a:t>
                      </a:r>
                      <a:endParaRPr lang="zh-TW" altLang="en-US" sz="2800" dirty="0"/>
                    </a:p>
                  </a:txBody>
                  <a:tcPr anchor="ctr">
                    <a:solidFill>
                      <a:srgbClr val="E8ECF4"/>
                    </a:solidFill>
                  </a:tcPr>
                </a:tc>
                <a:tc>
                  <a:txBody>
                    <a:bodyPr/>
                    <a:lstStyle/>
                    <a:p>
                      <a:pPr algn="ctr"/>
                      <a:r>
                        <a:rPr lang="en-US" altLang="zh-TW" sz="2800" dirty="0"/>
                        <a:t>40%</a:t>
                      </a:r>
                      <a:endParaRPr lang="zh-TW" altLang="en-US" sz="2800" dirty="0"/>
                    </a:p>
                  </a:txBody>
                  <a:tcPr anchor="ctr">
                    <a:solidFill>
                      <a:srgbClr val="E8ECF4"/>
                    </a:solidFill>
                  </a:tcPr>
                </a:tc>
                <a:extLst>
                  <a:ext uri="{0D108BD9-81ED-4DB2-BD59-A6C34878D82A}">
                    <a16:rowId xmlns:a16="http://schemas.microsoft.com/office/drawing/2014/main" val="945555658"/>
                  </a:ext>
                </a:extLst>
              </a:tr>
              <a:tr h="1299504">
                <a:tc>
                  <a:txBody>
                    <a:bodyPr/>
                    <a:lstStyle/>
                    <a:p>
                      <a:pPr algn="ctr"/>
                      <a:r>
                        <a:rPr lang="zh-TW" altLang="en-US" sz="2400" dirty="0">
                          <a:latin typeface="微軟正黑體" panose="020B0604030504040204" pitchFamily="34" charset="-120"/>
                          <a:ea typeface="微軟正黑體" panose="020B0604030504040204" pitchFamily="34" charset="-120"/>
                        </a:rPr>
                        <a:t>程式設計 </a:t>
                      </a:r>
                    </a:p>
                  </a:txBody>
                  <a:tcPr anchor="ctr">
                    <a:solidFill>
                      <a:srgbClr val="E8ECF4"/>
                    </a:solidFill>
                  </a:tcPr>
                </a:tc>
                <a:tc>
                  <a:txBody>
                    <a:bodyPr/>
                    <a:lstStyle/>
                    <a:p>
                      <a:pPr algn="ctr"/>
                      <a:r>
                        <a:rPr lang="en-US" altLang="zh-TW" sz="2800" dirty="0"/>
                        <a:t>40%</a:t>
                      </a:r>
                      <a:endParaRPr lang="zh-TW" altLang="en-US" sz="2800" dirty="0"/>
                    </a:p>
                  </a:txBody>
                  <a:tcPr anchor="ctr">
                    <a:solidFill>
                      <a:srgbClr val="E8ECF4"/>
                    </a:solidFill>
                  </a:tcPr>
                </a:tc>
                <a:tc>
                  <a:txBody>
                    <a:bodyPr/>
                    <a:lstStyle/>
                    <a:p>
                      <a:pPr algn="ctr"/>
                      <a:r>
                        <a:rPr lang="en-US" altLang="zh-TW" sz="2800" dirty="0"/>
                        <a:t>40%</a:t>
                      </a:r>
                      <a:endParaRPr lang="zh-TW" altLang="en-US" sz="2800" dirty="0"/>
                    </a:p>
                  </a:txBody>
                  <a:tcPr anchor="ctr">
                    <a:solidFill>
                      <a:srgbClr val="E8ECF4"/>
                    </a:solidFill>
                  </a:tcPr>
                </a:tc>
                <a:tc>
                  <a:txBody>
                    <a:bodyPr/>
                    <a:lstStyle/>
                    <a:p>
                      <a:pPr algn="ctr"/>
                      <a:r>
                        <a:rPr lang="en-US" altLang="zh-TW" sz="2800" dirty="0"/>
                        <a:t>10%</a:t>
                      </a:r>
                      <a:endParaRPr lang="zh-TW" altLang="en-US" sz="2800" dirty="0"/>
                    </a:p>
                  </a:txBody>
                  <a:tcPr anchor="ctr">
                    <a:solidFill>
                      <a:srgbClr val="E8ECF4"/>
                    </a:solidFill>
                  </a:tcPr>
                </a:tc>
                <a:tc>
                  <a:txBody>
                    <a:bodyPr/>
                    <a:lstStyle/>
                    <a:p>
                      <a:pPr algn="ctr"/>
                      <a:r>
                        <a:rPr lang="en-US" altLang="zh-TW" sz="2800" dirty="0"/>
                        <a:t>10%</a:t>
                      </a:r>
                      <a:endParaRPr lang="zh-TW" altLang="en-US" sz="2800" dirty="0"/>
                    </a:p>
                  </a:txBody>
                  <a:tcPr anchor="ctr">
                    <a:solidFill>
                      <a:srgbClr val="E8ECF4"/>
                    </a:solidFill>
                  </a:tcPr>
                </a:tc>
                <a:extLst>
                  <a:ext uri="{0D108BD9-81ED-4DB2-BD59-A6C34878D82A}">
                    <a16:rowId xmlns:a16="http://schemas.microsoft.com/office/drawing/2014/main" val="1731833374"/>
                  </a:ext>
                </a:extLst>
              </a:tr>
            </a:tbl>
          </a:graphicData>
        </a:graphic>
      </p:graphicFrame>
      <p:sp>
        <p:nvSpPr>
          <p:cNvPr id="17" name="日期版面配置區 16">
            <a:extLst>
              <a:ext uri="{FF2B5EF4-FFF2-40B4-BE49-F238E27FC236}">
                <a16:creationId xmlns:a16="http://schemas.microsoft.com/office/drawing/2014/main" id="{D6AD6AFC-BC4D-4EED-B98B-A7CFC6017A9F}"/>
              </a:ext>
            </a:extLst>
          </p:cNvPr>
          <p:cNvSpPr>
            <a:spLocks noGrp="1"/>
          </p:cNvSpPr>
          <p:nvPr>
            <p:ph type="dt" sz="half" idx="10"/>
          </p:nvPr>
        </p:nvSpPr>
        <p:spPr/>
        <p:txBody>
          <a:bodyPr/>
          <a:lstStyle/>
          <a:p>
            <a:r>
              <a:rPr lang="en-US"/>
              <a:t>12/21/2022</a:t>
            </a:r>
          </a:p>
        </p:txBody>
      </p:sp>
      <mc:AlternateContent xmlns:mc="http://schemas.openxmlformats.org/markup-compatibility/2006" xmlns:p14="http://schemas.microsoft.com/office/powerpoint/2010/main">
        <mc:Choice Requires="p14">
          <p:contentPart p14:bwMode="auto" r:id="rId3">
            <p14:nvContentPartPr>
              <p14:cNvPr id="30" name="筆跡 30">
                <a:extLst>
                  <a:ext uri="{FF2B5EF4-FFF2-40B4-BE49-F238E27FC236}">
                    <a16:creationId xmlns:a16="http://schemas.microsoft.com/office/drawing/2014/main" id="{57D214D9-7061-A545-F63A-629E185A6449}"/>
                  </a:ext>
                </a:extLst>
              </p14:cNvPr>
              <p14:cNvContentPartPr/>
              <p14:nvPr/>
            </p14:nvContentPartPr>
            <p14:xfrm>
              <a:off x="13471420" y="3089590"/>
              <a:ext cx="254160" cy="570960"/>
            </p14:xfrm>
          </p:contentPart>
        </mc:Choice>
        <mc:Fallback xmlns="">
          <p:pic>
            <p:nvPicPr>
              <p:cNvPr id="30" name="筆跡 30">
                <a:extLst>
                  <a:ext uri="{FF2B5EF4-FFF2-40B4-BE49-F238E27FC236}">
                    <a16:creationId xmlns:a16="http://schemas.microsoft.com/office/drawing/2014/main" id="{57D214D9-7061-A545-F63A-629E185A6449}"/>
                  </a:ext>
                </a:extLst>
              </p:cNvPr>
              <p:cNvPicPr/>
              <p:nvPr/>
            </p:nvPicPr>
            <p:blipFill>
              <a:blip r:embed="rId4"/>
              <a:stretch>
                <a:fillRect/>
              </a:stretch>
            </p:blipFill>
            <p:spPr>
              <a:xfrm>
                <a:off x="13455962" y="3074120"/>
                <a:ext cx="284357" cy="60118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 name="筆跡 35">
                <a:extLst>
                  <a:ext uri="{FF2B5EF4-FFF2-40B4-BE49-F238E27FC236}">
                    <a16:creationId xmlns:a16="http://schemas.microsoft.com/office/drawing/2014/main" id="{50742E71-ADC2-622E-BF09-60D523801179}"/>
                  </a:ext>
                </a:extLst>
              </p14:cNvPr>
              <p14:cNvContentPartPr/>
              <p14:nvPr/>
            </p14:nvContentPartPr>
            <p14:xfrm>
              <a:off x="13874980" y="3217390"/>
              <a:ext cx="353880" cy="365400"/>
            </p14:xfrm>
          </p:contentPart>
        </mc:Choice>
        <mc:Fallback xmlns="">
          <p:pic>
            <p:nvPicPr>
              <p:cNvPr id="35" name="筆跡 35">
                <a:extLst>
                  <a:ext uri="{FF2B5EF4-FFF2-40B4-BE49-F238E27FC236}">
                    <a16:creationId xmlns:a16="http://schemas.microsoft.com/office/drawing/2014/main" id="{50742E71-ADC2-622E-BF09-60D523801179}"/>
                  </a:ext>
                </a:extLst>
              </p:cNvPr>
              <p:cNvPicPr/>
              <p:nvPr/>
            </p:nvPicPr>
            <p:blipFill>
              <a:blip r:embed="rId6"/>
              <a:stretch>
                <a:fillRect/>
              </a:stretch>
            </p:blipFill>
            <p:spPr>
              <a:xfrm>
                <a:off x="13859500" y="3202270"/>
                <a:ext cx="38448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筆跡 35">
                <a:extLst>
                  <a:ext uri="{FF2B5EF4-FFF2-40B4-BE49-F238E27FC236}">
                    <a16:creationId xmlns:a16="http://schemas.microsoft.com/office/drawing/2014/main" id="{6629B60D-8320-7B10-2C4F-674E2F0B014C}"/>
                  </a:ext>
                </a:extLst>
              </p14:cNvPr>
              <p14:cNvContentPartPr/>
              <p14:nvPr/>
            </p14:nvContentPartPr>
            <p14:xfrm>
              <a:off x="14363500" y="3269950"/>
              <a:ext cx="143280" cy="271800"/>
            </p14:xfrm>
          </p:contentPart>
        </mc:Choice>
        <mc:Fallback xmlns="">
          <p:pic>
            <p:nvPicPr>
              <p:cNvPr id="36" name="筆跡 35">
                <a:extLst>
                  <a:ext uri="{FF2B5EF4-FFF2-40B4-BE49-F238E27FC236}">
                    <a16:creationId xmlns:a16="http://schemas.microsoft.com/office/drawing/2014/main" id="{6629B60D-8320-7B10-2C4F-674E2F0B014C}"/>
                  </a:ext>
                </a:extLst>
              </p:cNvPr>
              <p:cNvPicPr/>
              <p:nvPr/>
            </p:nvPicPr>
            <p:blipFill>
              <a:blip r:embed="rId8"/>
              <a:stretch>
                <a:fillRect/>
              </a:stretch>
            </p:blipFill>
            <p:spPr>
              <a:xfrm>
                <a:off x="14347981" y="3254449"/>
                <a:ext cx="173957" cy="30244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筆跡 36">
                <a:extLst>
                  <a:ext uri="{FF2B5EF4-FFF2-40B4-BE49-F238E27FC236}">
                    <a16:creationId xmlns:a16="http://schemas.microsoft.com/office/drawing/2014/main" id="{0FC0A6BA-8EAE-1369-6CDC-34FADC89AE18}"/>
                  </a:ext>
                </a:extLst>
              </p14:cNvPr>
              <p14:cNvContentPartPr/>
              <p14:nvPr/>
            </p14:nvContentPartPr>
            <p14:xfrm>
              <a:off x="14535220" y="3121270"/>
              <a:ext cx="95040" cy="139680"/>
            </p14:xfrm>
          </p:contentPart>
        </mc:Choice>
        <mc:Fallback xmlns="">
          <p:pic>
            <p:nvPicPr>
              <p:cNvPr id="37" name="筆跡 36">
                <a:extLst>
                  <a:ext uri="{FF2B5EF4-FFF2-40B4-BE49-F238E27FC236}">
                    <a16:creationId xmlns:a16="http://schemas.microsoft.com/office/drawing/2014/main" id="{0FC0A6BA-8EAE-1369-6CDC-34FADC89AE18}"/>
                  </a:ext>
                </a:extLst>
              </p:cNvPr>
              <p:cNvPicPr/>
              <p:nvPr/>
            </p:nvPicPr>
            <p:blipFill>
              <a:blip r:embed="rId10"/>
              <a:stretch>
                <a:fillRect/>
              </a:stretch>
            </p:blipFill>
            <p:spPr>
              <a:xfrm>
                <a:off x="14519681" y="3105790"/>
                <a:ext cx="125756"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筆跡 37">
                <a:extLst>
                  <a:ext uri="{FF2B5EF4-FFF2-40B4-BE49-F238E27FC236}">
                    <a16:creationId xmlns:a16="http://schemas.microsoft.com/office/drawing/2014/main" id="{39F76DBB-B076-4083-069E-6636EC165BD3}"/>
                  </a:ext>
                </a:extLst>
              </p14:cNvPr>
              <p14:cNvContentPartPr/>
              <p14:nvPr/>
            </p14:nvContentPartPr>
            <p14:xfrm>
              <a:off x="14550700" y="3295510"/>
              <a:ext cx="114840" cy="437040"/>
            </p14:xfrm>
          </p:contentPart>
        </mc:Choice>
        <mc:Fallback xmlns="">
          <p:pic>
            <p:nvPicPr>
              <p:cNvPr id="38" name="筆跡 37">
                <a:extLst>
                  <a:ext uri="{FF2B5EF4-FFF2-40B4-BE49-F238E27FC236}">
                    <a16:creationId xmlns:a16="http://schemas.microsoft.com/office/drawing/2014/main" id="{39F76DBB-B076-4083-069E-6636EC165BD3}"/>
                  </a:ext>
                </a:extLst>
              </p:cNvPr>
              <p:cNvPicPr/>
              <p:nvPr/>
            </p:nvPicPr>
            <p:blipFill>
              <a:blip r:embed="rId12"/>
              <a:stretch>
                <a:fillRect/>
              </a:stretch>
            </p:blipFill>
            <p:spPr>
              <a:xfrm>
                <a:off x="14535171" y="3280043"/>
                <a:ext cx="145536" cy="46761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5" name="筆跡 75">
                <a:extLst>
                  <a:ext uri="{FF2B5EF4-FFF2-40B4-BE49-F238E27FC236}">
                    <a16:creationId xmlns:a16="http://schemas.microsoft.com/office/drawing/2014/main" id="{1E2D2C9E-E667-9265-7893-44D34FDBC606}"/>
                  </a:ext>
                </a:extLst>
              </p14:cNvPr>
              <p14:cNvContentPartPr/>
              <p14:nvPr/>
            </p14:nvContentPartPr>
            <p14:xfrm>
              <a:off x="10900193" y="3257684"/>
              <a:ext cx="493560" cy="572760"/>
            </p14:xfrm>
          </p:contentPart>
        </mc:Choice>
        <mc:Fallback xmlns="">
          <p:pic>
            <p:nvPicPr>
              <p:cNvPr id="75" name="筆跡 75">
                <a:extLst>
                  <a:ext uri="{FF2B5EF4-FFF2-40B4-BE49-F238E27FC236}">
                    <a16:creationId xmlns:a16="http://schemas.microsoft.com/office/drawing/2014/main" id="{1E2D2C9E-E667-9265-7893-44D34FDBC606}"/>
                  </a:ext>
                </a:extLst>
              </p:cNvPr>
              <p:cNvPicPr/>
              <p:nvPr/>
            </p:nvPicPr>
            <p:blipFill>
              <a:blip r:embed="rId14"/>
              <a:stretch>
                <a:fillRect/>
              </a:stretch>
            </p:blipFill>
            <p:spPr>
              <a:xfrm>
                <a:off x="10884724" y="3242564"/>
                <a:ext cx="523778"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2" name="筆跡 82">
                <a:extLst>
                  <a:ext uri="{FF2B5EF4-FFF2-40B4-BE49-F238E27FC236}">
                    <a16:creationId xmlns:a16="http://schemas.microsoft.com/office/drawing/2014/main" id="{498A0E83-8292-4C40-9409-9552412805D3}"/>
                  </a:ext>
                </a:extLst>
              </p14:cNvPr>
              <p14:cNvContentPartPr/>
              <p14:nvPr/>
            </p14:nvContentPartPr>
            <p14:xfrm>
              <a:off x="11464673" y="3280004"/>
              <a:ext cx="745920" cy="573840"/>
            </p14:xfrm>
          </p:contentPart>
        </mc:Choice>
        <mc:Fallback xmlns="">
          <p:pic>
            <p:nvPicPr>
              <p:cNvPr id="82" name="筆跡 82">
                <a:extLst>
                  <a:ext uri="{FF2B5EF4-FFF2-40B4-BE49-F238E27FC236}">
                    <a16:creationId xmlns:a16="http://schemas.microsoft.com/office/drawing/2014/main" id="{498A0E83-8292-4C40-9409-9552412805D3}"/>
                  </a:ext>
                </a:extLst>
              </p:cNvPr>
              <p:cNvPicPr/>
              <p:nvPr/>
            </p:nvPicPr>
            <p:blipFill>
              <a:blip r:embed="rId16"/>
              <a:stretch>
                <a:fillRect/>
              </a:stretch>
            </p:blipFill>
            <p:spPr>
              <a:xfrm>
                <a:off x="11449193" y="3264884"/>
                <a:ext cx="77652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3" name="筆跡 82">
                <a:extLst>
                  <a:ext uri="{FF2B5EF4-FFF2-40B4-BE49-F238E27FC236}">
                    <a16:creationId xmlns:a16="http://schemas.microsoft.com/office/drawing/2014/main" id="{5FC759D0-DDF0-5203-C799-9AD82F1F4E52}"/>
                  </a:ext>
                </a:extLst>
              </p14:cNvPr>
              <p14:cNvContentPartPr/>
              <p14:nvPr/>
            </p14:nvContentPartPr>
            <p14:xfrm>
              <a:off x="8178991" y="3203167"/>
              <a:ext cx="23400" cy="148680"/>
            </p14:xfrm>
          </p:contentPart>
        </mc:Choice>
        <mc:Fallback xmlns="">
          <p:pic>
            <p:nvPicPr>
              <p:cNvPr id="83" name="筆跡 82">
                <a:extLst>
                  <a:ext uri="{FF2B5EF4-FFF2-40B4-BE49-F238E27FC236}">
                    <a16:creationId xmlns:a16="http://schemas.microsoft.com/office/drawing/2014/main" id="{5FC759D0-DDF0-5203-C799-9AD82F1F4E52}"/>
                  </a:ext>
                </a:extLst>
              </p:cNvPr>
              <p:cNvPicPr/>
              <p:nvPr/>
            </p:nvPicPr>
            <p:blipFill>
              <a:blip r:embed="rId18"/>
              <a:stretch>
                <a:fillRect/>
              </a:stretch>
            </p:blipFill>
            <p:spPr>
              <a:xfrm>
                <a:off x="8163269" y="3187687"/>
                <a:ext cx="54478"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6" name="筆跡 136">
                <a:extLst>
                  <a:ext uri="{FF2B5EF4-FFF2-40B4-BE49-F238E27FC236}">
                    <a16:creationId xmlns:a16="http://schemas.microsoft.com/office/drawing/2014/main" id="{6685E47F-FBFE-813C-DA9E-18BFA23C7D7D}"/>
                  </a:ext>
                </a:extLst>
              </p14:cNvPr>
              <p14:cNvContentPartPr/>
              <p14:nvPr/>
            </p14:nvContentPartPr>
            <p14:xfrm>
              <a:off x="8175391" y="3195247"/>
              <a:ext cx="724680" cy="420120"/>
            </p14:xfrm>
          </p:contentPart>
        </mc:Choice>
        <mc:Fallback xmlns="">
          <p:pic>
            <p:nvPicPr>
              <p:cNvPr id="136" name="筆跡 136">
                <a:extLst>
                  <a:ext uri="{FF2B5EF4-FFF2-40B4-BE49-F238E27FC236}">
                    <a16:creationId xmlns:a16="http://schemas.microsoft.com/office/drawing/2014/main" id="{6685E47F-FBFE-813C-DA9E-18BFA23C7D7D}"/>
                  </a:ext>
                </a:extLst>
              </p:cNvPr>
              <p:cNvPicPr/>
              <p:nvPr/>
            </p:nvPicPr>
            <p:blipFill>
              <a:blip r:embed="rId20"/>
              <a:stretch>
                <a:fillRect/>
              </a:stretch>
            </p:blipFill>
            <p:spPr>
              <a:xfrm>
                <a:off x="8159919" y="3180114"/>
                <a:ext cx="754905" cy="45074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7" name="筆跡 136">
                <a:extLst>
                  <a:ext uri="{FF2B5EF4-FFF2-40B4-BE49-F238E27FC236}">
                    <a16:creationId xmlns:a16="http://schemas.microsoft.com/office/drawing/2014/main" id="{BC105E08-DBD8-A4C4-D231-71149F3A54AA}"/>
                  </a:ext>
                </a:extLst>
              </p14:cNvPr>
              <p14:cNvContentPartPr/>
              <p14:nvPr/>
            </p14:nvContentPartPr>
            <p14:xfrm>
              <a:off x="5475391" y="3290647"/>
              <a:ext cx="252000" cy="38520"/>
            </p14:xfrm>
          </p:contentPart>
        </mc:Choice>
        <mc:Fallback xmlns="">
          <p:pic>
            <p:nvPicPr>
              <p:cNvPr id="137" name="筆跡 136">
                <a:extLst>
                  <a:ext uri="{FF2B5EF4-FFF2-40B4-BE49-F238E27FC236}">
                    <a16:creationId xmlns:a16="http://schemas.microsoft.com/office/drawing/2014/main" id="{BC105E08-DBD8-A4C4-D231-71149F3A54AA}"/>
                  </a:ext>
                </a:extLst>
              </p:cNvPr>
              <p:cNvPicPr/>
              <p:nvPr/>
            </p:nvPicPr>
            <p:blipFill>
              <a:blip r:embed="rId22"/>
              <a:stretch>
                <a:fillRect/>
              </a:stretch>
            </p:blipFill>
            <p:spPr>
              <a:xfrm>
                <a:off x="5459911" y="3275167"/>
                <a:ext cx="282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8" name="筆跡 137">
                <a:extLst>
                  <a:ext uri="{FF2B5EF4-FFF2-40B4-BE49-F238E27FC236}">
                    <a16:creationId xmlns:a16="http://schemas.microsoft.com/office/drawing/2014/main" id="{0F260F48-34E2-AE28-8EA9-224E1F8D8755}"/>
                  </a:ext>
                </a:extLst>
              </p14:cNvPr>
              <p14:cNvContentPartPr/>
              <p14:nvPr/>
            </p14:nvContentPartPr>
            <p14:xfrm>
              <a:off x="5612911" y="3233407"/>
              <a:ext cx="15480" cy="267120"/>
            </p14:xfrm>
          </p:contentPart>
        </mc:Choice>
        <mc:Fallback xmlns="">
          <p:pic>
            <p:nvPicPr>
              <p:cNvPr id="138" name="筆跡 137">
                <a:extLst>
                  <a:ext uri="{FF2B5EF4-FFF2-40B4-BE49-F238E27FC236}">
                    <a16:creationId xmlns:a16="http://schemas.microsoft.com/office/drawing/2014/main" id="{0F260F48-34E2-AE28-8EA9-224E1F8D8755}"/>
                  </a:ext>
                </a:extLst>
              </p:cNvPr>
              <p:cNvPicPr/>
              <p:nvPr/>
            </p:nvPicPr>
            <p:blipFill>
              <a:blip r:embed="rId24"/>
              <a:stretch>
                <a:fillRect/>
              </a:stretch>
            </p:blipFill>
            <p:spPr>
              <a:xfrm>
                <a:off x="5597783" y="3217948"/>
                <a:ext cx="45385" cy="29767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9" name="筆跡 138">
                <a:extLst>
                  <a:ext uri="{FF2B5EF4-FFF2-40B4-BE49-F238E27FC236}">
                    <a16:creationId xmlns:a16="http://schemas.microsoft.com/office/drawing/2014/main" id="{F825D517-7AA4-137F-58CA-A5881C511C08}"/>
                  </a:ext>
                </a:extLst>
              </p14:cNvPr>
              <p14:cNvContentPartPr/>
              <p14:nvPr/>
            </p14:nvContentPartPr>
            <p14:xfrm>
              <a:off x="5502391" y="3534727"/>
              <a:ext cx="19440" cy="164160"/>
            </p14:xfrm>
          </p:contentPart>
        </mc:Choice>
        <mc:Fallback xmlns="">
          <p:pic>
            <p:nvPicPr>
              <p:cNvPr id="139" name="筆跡 138">
                <a:extLst>
                  <a:ext uri="{FF2B5EF4-FFF2-40B4-BE49-F238E27FC236}">
                    <a16:creationId xmlns:a16="http://schemas.microsoft.com/office/drawing/2014/main" id="{F825D517-7AA4-137F-58CA-A5881C511C08}"/>
                  </a:ext>
                </a:extLst>
              </p:cNvPr>
              <p:cNvPicPr/>
              <p:nvPr/>
            </p:nvPicPr>
            <p:blipFill>
              <a:blip r:embed="rId26"/>
              <a:stretch>
                <a:fillRect/>
              </a:stretch>
            </p:blipFill>
            <p:spPr>
              <a:xfrm>
                <a:off x="5486911" y="3519281"/>
                <a:ext cx="50040" cy="19469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0" name="筆跡 139">
                <a:extLst>
                  <a:ext uri="{FF2B5EF4-FFF2-40B4-BE49-F238E27FC236}">
                    <a16:creationId xmlns:a16="http://schemas.microsoft.com/office/drawing/2014/main" id="{238DD981-0A9B-BF47-67D3-38D2B6F7A086}"/>
                  </a:ext>
                </a:extLst>
              </p14:cNvPr>
              <p14:cNvContentPartPr/>
              <p14:nvPr/>
            </p14:nvContentPartPr>
            <p14:xfrm>
              <a:off x="5544151" y="3473527"/>
              <a:ext cx="179640" cy="212040"/>
            </p14:xfrm>
          </p:contentPart>
        </mc:Choice>
        <mc:Fallback xmlns="">
          <p:pic>
            <p:nvPicPr>
              <p:cNvPr id="140" name="筆跡 139">
                <a:extLst>
                  <a:ext uri="{FF2B5EF4-FFF2-40B4-BE49-F238E27FC236}">
                    <a16:creationId xmlns:a16="http://schemas.microsoft.com/office/drawing/2014/main" id="{238DD981-0A9B-BF47-67D3-38D2B6F7A086}"/>
                  </a:ext>
                </a:extLst>
              </p:cNvPr>
              <p:cNvPicPr/>
              <p:nvPr/>
            </p:nvPicPr>
            <p:blipFill>
              <a:blip r:embed="rId28"/>
              <a:stretch>
                <a:fillRect/>
              </a:stretch>
            </p:blipFill>
            <p:spPr>
              <a:xfrm>
                <a:off x="5528640" y="3458047"/>
                <a:ext cx="210301"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1" name="筆跡 140">
                <a:extLst>
                  <a:ext uri="{FF2B5EF4-FFF2-40B4-BE49-F238E27FC236}">
                    <a16:creationId xmlns:a16="http://schemas.microsoft.com/office/drawing/2014/main" id="{986B7C1D-9279-6AFF-CBFC-A47128286B69}"/>
                  </a:ext>
                </a:extLst>
              </p14:cNvPr>
              <p14:cNvContentPartPr/>
              <p14:nvPr/>
            </p14:nvContentPartPr>
            <p14:xfrm>
              <a:off x="5517871" y="3694927"/>
              <a:ext cx="194400" cy="11880"/>
            </p14:xfrm>
          </p:contentPart>
        </mc:Choice>
        <mc:Fallback xmlns="">
          <p:pic>
            <p:nvPicPr>
              <p:cNvPr id="141" name="筆跡 140">
                <a:extLst>
                  <a:ext uri="{FF2B5EF4-FFF2-40B4-BE49-F238E27FC236}">
                    <a16:creationId xmlns:a16="http://schemas.microsoft.com/office/drawing/2014/main" id="{986B7C1D-9279-6AFF-CBFC-A47128286B69}"/>
                  </a:ext>
                </a:extLst>
              </p:cNvPr>
              <p:cNvPicPr/>
              <p:nvPr/>
            </p:nvPicPr>
            <p:blipFill>
              <a:blip r:embed="rId30"/>
              <a:stretch>
                <a:fillRect/>
              </a:stretch>
            </p:blipFill>
            <p:spPr>
              <a:xfrm>
                <a:off x="5502391" y="3679447"/>
                <a:ext cx="225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2" name="筆跡 141">
                <a:extLst>
                  <a:ext uri="{FF2B5EF4-FFF2-40B4-BE49-F238E27FC236}">
                    <a16:creationId xmlns:a16="http://schemas.microsoft.com/office/drawing/2014/main" id="{5EBCCD57-6411-FA06-7987-519697B2B4DD}"/>
                  </a:ext>
                </a:extLst>
              </p14:cNvPr>
              <p14:cNvContentPartPr/>
              <p14:nvPr/>
            </p14:nvContentPartPr>
            <p14:xfrm>
              <a:off x="5765191" y="3298207"/>
              <a:ext cx="30960" cy="369720"/>
            </p14:xfrm>
          </p:contentPart>
        </mc:Choice>
        <mc:Fallback xmlns="">
          <p:pic>
            <p:nvPicPr>
              <p:cNvPr id="142" name="筆跡 141">
                <a:extLst>
                  <a:ext uri="{FF2B5EF4-FFF2-40B4-BE49-F238E27FC236}">
                    <a16:creationId xmlns:a16="http://schemas.microsoft.com/office/drawing/2014/main" id="{5EBCCD57-6411-FA06-7987-519697B2B4DD}"/>
                  </a:ext>
                </a:extLst>
              </p:cNvPr>
              <p:cNvPicPr/>
              <p:nvPr/>
            </p:nvPicPr>
            <p:blipFill>
              <a:blip r:embed="rId32"/>
              <a:stretch>
                <a:fillRect/>
              </a:stretch>
            </p:blipFill>
            <p:spPr>
              <a:xfrm>
                <a:off x="5749711" y="3282727"/>
                <a:ext cx="615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3" name="筆跡 142">
                <a:extLst>
                  <a:ext uri="{FF2B5EF4-FFF2-40B4-BE49-F238E27FC236}">
                    <a16:creationId xmlns:a16="http://schemas.microsoft.com/office/drawing/2014/main" id="{971D05C3-F056-8C68-C247-980C7D02BD78}"/>
                  </a:ext>
                </a:extLst>
              </p14:cNvPr>
              <p14:cNvContentPartPr/>
              <p14:nvPr/>
            </p14:nvContentPartPr>
            <p14:xfrm>
              <a:off x="5810911" y="3271567"/>
              <a:ext cx="187200" cy="416160"/>
            </p14:xfrm>
          </p:contentPart>
        </mc:Choice>
        <mc:Fallback xmlns="">
          <p:pic>
            <p:nvPicPr>
              <p:cNvPr id="143" name="筆跡 142">
                <a:extLst>
                  <a:ext uri="{FF2B5EF4-FFF2-40B4-BE49-F238E27FC236}">
                    <a16:creationId xmlns:a16="http://schemas.microsoft.com/office/drawing/2014/main" id="{971D05C3-F056-8C68-C247-980C7D02BD78}"/>
                  </a:ext>
                </a:extLst>
              </p:cNvPr>
              <p:cNvPicPr/>
              <p:nvPr/>
            </p:nvPicPr>
            <p:blipFill>
              <a:blip r:embed="rId34"/>
              <a:stretch>
                <a:fillRect/>
              </a:stretch>
            </p:blipFill>
            <p:spPr>
              <a:xfrm>
                <a:off x="5795431" y="3256087"/>
                <a:ext cx="2178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4" name="筆跡 143">
                <a:extLst>
                  <a:ext uri="{FF2B5EF4-FFF2-40B4-BE49-F238E27FC236}">
                    <a16:creationId xmlns:a16="http://schemas.microsoft.com/office/drawing/2014/main" id="{B0917F8B-604B-8954-D3C3-2BA2CDF85310}"/>
                  </a:ext>
                </a:extLst>
              </p14:cNvPr>
              <p14:cNvContentPartPr/>
              <p14:nvPr/>
            </p14:nvContentPartPr>
            <p14:xfrm>
              <a:off x="5818831" y="3431767"/>
              <a:ext cx="118440" cy="11880"/>
            </p14:xfrm>
          </p:contentPart>
        </mc:Choice>
        <mc:Fallback xmlns="">
          <p:pic>
            <p:nvPicPr>
              <p:cNvPr id="144" name="筆跡 143">
                <a:extLst>
                  <a:ext uri="{FF2B5EF4-FFF2-40B4-BE49-F238E27FC236}">
                    <a16:creationId xmlns:a16="http://schemas.microsoft.com/office/drawing/2014/main" id="{B0917F8B-604B-8954-D3C3-2BA2CDF85310}"/>
                  </a:ext>
                </a:extLst>
              </p:cNvPr>
              <p:cNvPicPr/>
              <p:nvPr/>
            </p:nvPicPr>
            <p:blipFill>
              <a:blip r:embed="rId36"/>
              <a:stretch>
                <a:fillRect/>
              </a:stretch>
            </p:blipFill>
            <p:spPr>
              <a:xfrm>
                <a:off x="5803398" y="3416287"/>
                <a:ext cx="148947"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5" name="筆跡 144">
                <a:extLst>
                  <a:ext uri="{FF2B5EF4-FFF2-40B4-BE49-F238E27FC236}">
                    <a16:creationId xmlns:a16="http://schemas.microsoft.com/office/drawing/2014/main" id="{197911F0-89C2-1CCC-A82D-F30913489110}"/>
                  </a:ext>
                </a:extLst>
              </p14:cNvPr>
              <p14:cNvContentPartPr/>
              <p14:nvPr/>
            </p14:nvContentPartPr>
            <p14:xfrm>
              <a:off x="5788231" y="3542287"/>
              <a:ext cx="187200" cy="23400"/>
            </p14:xfrm>
          </p:contentPart>
        </mc:Choice>
        <mc:Fallback xmlns="">
          <p:pic>
            <p:nvPicPr>
              <p:cNvPr id="145" name="筆跡 144">
                <a:extLst>
                  <a:ext uri="{FF2B5EF4-FFF2-40B4-BE49-F238E27FC236}">
                    <a16:creationId xmlns:a16="http://schemas.microsoft.com/office/drawing/2014/main" id="{197911F0-89C2-1CCC-A82D-F30913489110}"/>
                  </a:ext>
                </a:extLst>
              </p:cNvPr>
              <p:cNvPicPr/>
              <p:nvPr/>
            </p:nvPicPr>
            <p:blipFill>
              <a:blip r:embed="rId38"/>
              <a:stretch>
                <a:fillRect/>
              </a:stretch>
            </p:blipFill>
            <p:spPr>
              <a:xfrm>
                <a:off x="5772751" y="3526807"/>
                <a:ext cx="217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6" name="筆跡 145">
                <a:extLst>
                  <a:ext uri="{FF2B5EF4-FFF2-40B4-BE49-F238E27FC236}">
                    <a16:creationId xmlns:a16="http://schemas.microsoft.com/office/drawing/2014/main" id="{DA44B018-79A0-029D-3025-EAFFAF42D5D0}"/>
                  </a:ext>
                </a:extLst>
              </p14:cNvPr>
              <p14:cNvContentPartPr/>
              <p14:nvPr/>
            </p14:nvContentPartPr>
            <p14:xfrm>
              <a:off x="6279991" y="3218287"/>
              <a:ext cx="7920" cy="82440"/>
            </p14:xfrm>
          </p:contentPart>
        </mc:Choice>
        <mc:Fallback xmlns="">
          <p:pic>
            <p:nvPicPr>
              <p:cNvPr id="146" name="筆跡 145">
                <a:extLst>
                  <a:ext uri="{FF2B5EF4-FFF2-40B4-BE49-F238E27FC236}">
                    <a16:creationId xmlns:a16="http://schemas.microsoft.com/office/drawing/2014/main" id="{DA44B018-79A0-029D-3025-EAFFAF42D5D0}"/>
                  </a:ext>
                </a:extLst>
              </p:cNvPr>
              <p:cNvPicPr/>
              <p:nvPr/>
            </p:nvPicPr>
            <p:blipFill>
              <a:blip r:embed="rId40"/>
              <a:stretch>
                <a:fillRect/>
              </a:stretch>
            </p:blipFill>
            <p:spPr>
              <a:xfrm>
                <a:off x="6264511" y="3202807"/>
                <a:ext cx="385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7" name="筆跡 146">
                <a:extLst>
                  <a:ext uri="{FF2B5EF4-FFF2-40B4-BE49-F238E27FC236}">
                    <a16:creationId xmlns:a16="http://schemas.microsoft.com/office/drawing/2014/main" id="{92FBFA4F-9BE5-B8F4-7B44-4A7173579FAA}"/>
                  </a:ext>
                </a:extLst>
              </p14:cNvPr>
              <p14:cNvContentPartPr/>
              <p14:nvPr/>
            </p14:nvContentPartPr>
            <p14:xfrm>
              <a:off x="6066511" y="3332407"/>
              <a:ext cx="50040" cy="107280"/>
            </p14:xfrm>
          </p:contentPart>
        </mc:Choice>
        <mc:Fallback xmlns="">
          <p:pic>
            <p:nvPicPr>
              <p:cNvPr id="147" name="筆跡 146">
                <a:extLst>
                  <a:ext uri="{FF2B5EF4-FFF2-40B4-BE49-F238E27FC236}">
                    <a16:creationId xmlns:a16="http://schemas.microsoft.com/office/drawing/2014/main" id="{92FBFA4F-9BE5-B8F4-7B44-4A7173579FAA}"/>
                  </a:ext>
                </a:extLst>
              </p:cNvPr>
              <p:cNvPicPr/>
              <p:nvPr/>
            </p:nvPicPr>
            <p:blipFill>
              <a:blip r:embed="rId42"/>
              <a:stretch>
                <a:fillRect/>
              </a:stretch>
            </p:blipFill>
            <p:spPr>
              <a:xfrm>
                <a:off x="6050919" y="3316875"/>
                <a:ext cx="80862" cy="137983"/>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8" name="筆跡 147">
                <a:extLst>
                  <a:ext uri="{FF2B5EF4-FFF2-40B4-BE49-F238E27FC236}">
                    <a16:creationId xmlns:a16="http://schemas.microsoft.com/office/drawing/2014/main" id="{5A03041B-AD40-0904-4DEC-BA01ED4A6F13}"/>
                  </a:ext>
                </a:extLst>
              </p14:cNvPr>
              <p14:cNvContentPartPr/>
              <p14:nvPr/>
            </p14:nvContentPartPr>
            <p14:xfrm>
              <a:off x="6123751" y="3359047"/>
              <a:ext cx="309240" cy="124200"/>
            </p14:xfrm>
          </p:contentPart>
        </mc:Choice>
        <mc:Fallback xmlns="">
          <p:pic>
            <p:nvPicPr>
              <p:cNvPr id="148" name="筆跡 147">
                <a:extLst>
                  <a:ext uri="{FF2B5EF4-FFF2-40B4-BE49-F238E27FC236}">
                    <a16:creationId xmlns:a16="http://schemas.microsoft.com/office/drawing/2014/main" id="{5A03041B-AD40-0904-4DEC-BA01ED4A6F13}"/>
                  </a:ext>
                </a:extLst>
              </p:cNvPr>
              <p:cNvPicPr/>
              <p:nvPr/>
            </p:nvPicPr>
            <p:blipFill>
              <a:blip r:embed="rId44"/>
              <a:stretch>
                <a:fillRect/>
              </a:stretch>
            </p:blipFill>
            <p:spPr>
              <a:xfrm>
                <a:off x="6108253" y="3343567"/>
                <a:ext cx="339876"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9" name="筆跡 148">
                <a:extLst>
                  <a:ext uri="{FF2B5EF4-FFF2-40B4-BE49-F238E27FC236}">
                    <a16:creationId xmlns:a16="http://schemas.microsoft.com/office/drawing/2014/main" id="{0D7D8AF2-8937-14A8-97BE-6845BFDA7E6F}"/>
                  </a:ext>
                </a:extLst>
              </p14:cNvPr>
              <p14:cNvContentPartPr/>
              <p14:nvPr/>
            </p14:nvContentPartPr>
            <p14:xfrm>
              <a:off x="6146791" y="3469927"/>
              <a:ext cx="177840" cy="19440"/>
            </p14:xfrm>
          </p:contentPart>
        </mc:Choice>
        <mc:Fallback xmlns="">
          <p:pic>
            <p:nvPicPr>
              <p:cNvPr id="149" name="筆跡 148">
                <a:extLst>
                  <a:ext uri="{FF2B5EF4-FFF2-40B4-BE49-F238E27FC236}">
                    <a16:creationId xmlns:a16="http://schemas.microsoft.com/office/drawing/2014/main" id="{0D7D8AF2-8937-14A8-97BE-6845BFDA7E6F}"/>
                  </a:ext>
                </a:extLst>
              </p:cNvPr>
              <p:cNvPicPr/>
              <p:nvPr/>
            </p:nvPicPr>
            <p:blipFill>
              <a:blip r:embed="rId46"/>
              <a:stretch>
                <a:fillRect/>
              </a:stretch>
            </p:blipFill>
            <p:spPr>
              <a:xfrm>
                <a:off x="6131311" y="3454447"/>
                <a:ext cx="208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50" name="筆跡 149">
                <a:extLst>
                  <a:ext uri="{FF2B5EF4-FFF2-40B4-BE49-F238E27FC236}">
                    <a16:creationId xmlns:a16="http://schemas.microsoft.com/office/drawing/2014/main" id="{00DDE88C-229F-E8E4-DE74-39A476B095AB}"/>
                  </a:ext>
                </a:extLst>
              </p14:cNvPr>
              <p14:cNvContentPartPr/>
              <p14:nvPr/>
            </p14:nvContentPartPr>
            <p14:xfrm>
              <a:off x="6238231" y="3515647"/>
              <a:ext cx="11880" cy="171360"/>
            </p14:xfrm>
          </p:contentPart>
        </mc:Choice>
        <mc:Fallback xmlns="">
          <p:pic>
            <p:nvPicPr>
              <p:cNvPr id="150" name="筆跡 149">
                <a:extLst>
                  <a:ext uri="{FF2B5EF4-FFF2-40B4-BE49-F238E27FC236}">
                    <a16:creationId xmlns:a16="http://schemas.microsoft.com/office/drawing/2014/main" id="{00DDE88C-229F-E8E4-DE74-39A476B095AB}"/>
                  </a:ext>
                </a:extLst>
              </p:cNvPr>
              <p:cNvPicPr/>
              <p:nvPr/>
            </p:nvPicPr>
            <p:blipFill>
              <a:blip r:embed="rId48"/>
              <a:stretch>
                <a:fillRect/>
              </a:stretch>
            </p:blipFill>
            <p:spPr>
              <a:xfrm>
                <a:off x="6222751" y="3500199"/>
                <a:ext cx="42480" cy="20189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51" name="筆跡 150">
                <a:extLst>
                  <a:ext uri="{FF2B5EF4-FFF2-40B4-BE49-F238E27FC236}">
                    <a16:creationId xmlns:a16="http://schemas.microsoft.com/office/drawing/2014/main" id="{451C4100-D41C-8380-4208-CCC38EB782A4}"/>
                  </a:ext>
                </a:extLst>
              </p14:cNvPr>
              <p14:cNvContentPartPr/>
              <p14:nvPr/>
            </p14:nvContentPartPr>
            <p14:xfrm>
              <a:off x="6245791" y="3580447"/>
              <a:ext cx="133920" cy="19440"/>
            </p14:xfrm>
          </p:contentPart>
        </mc:Choice>
        <mc:Fallback xmlns="">
          <p:pic>
            <p:nvPicPr>
              <p:cNvPr id="151" name="筆跡 150">
                <a:extLst>
                  <a:ext uri="{FF2B5EF4-FFF2-40B4-BE49-F238E27FC236}">
                    <a16:creationId xmlns:a16="http://schemas.microsoft.com/office/drawing/2014/main" id="{451C4100-D41C-8380-4208-CCC38EB782A4}"/>
                  </a:ext>
                </a:extLst>
              </p:cNvPr>
              <p:cNvPicPr/>
              <p:nvPr/>
            </p:nvPicPr>
            <p:blipFill>
              <a:blip r:embed="rId50"/>
              <a:stretch>
                <a:fillRect/>
              </a:stretch>
            </p:blipFill>
            <p:spPr>
              <a:xfrm>
                <a:off x="6230311" y="3564967"/>
                <a:ext cx="1645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2" name="筆跡 151">
                <a:extLst>
                  <a:ext uri="{FF2B5EF4-FFF2-40B4-BE49-F238E27FC236}">
                    <a16:creationId xmlns:a16="http://schemas.microsoft.com/office/drawing/2014/main" id="{AF842BFA-0A9F-B53C-2ABE-BF1773AC2968}"/>
                  </a:ext>
                </a:extLst>
              </p14:cNvPr>
              <p14:cNvContentPartPr/>
              <p14:nvPr/>
            </p14:nvContentPartPr>
            <p14:xfrm>
              <a:off x="6032311" y="3568927"/>
              <a:ext cx="27000" cy="156600"/>
            </p14:xfrm>
          </p:contentPart>
        </mc:Choice>
        <mc:Fallback xmlns="">
          <p:pic>
            <p:nvPicPr>
              <p:cNvPr id="152" name="筆跡 151">
                <a:extLst>
                  <a:ext uri="{FF2B5EF4-FFF2-40B4-BE49-F238E27FC236}">
                    <a16:creationId xmlns:a16="http://schemas.microsoft.com/office/drawing/2014/main" id="{AF842BFA-0A9F-B53C-2ABE-BF1773AC2968}"/>
                  </a:ext>
                </a:extLst>
              </p:cNvPr>
              <p:cNvPicPr/>
              <p:nvPr/>
            </p:nvPicPr>
            <p:blipFill>
              <a:blip r:embed="rId52"/>
              <a:stretch>
                <a:fillRect/>
              </a:stretch>
            </p:blipFill>
            <p:spPr>
              <a:xfrm>
                <a:off x="6016831" y="3553447"/>
                <a:ext cx="576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53" name="筆跡 152">
                <a:extLst>
                  <a:ext uri="{FF2B5EF4-FFF2-40B4-BE49-F238E27FC236}">
                    <a16:creationId xmlns:a16="http://schemas.microsoft.com/office/drawing/2014/main" id="{4260B3C1-1681-75A8-3667-4C5CFFF706B5}"/>
                  </a:ext>
                </a:extLst>
              </p14:cNvPr>
              <p14:cNvContentPartPr/>
              <p14:nvPr/>
            </p14:nvContentPartPr>
            <p14:xfrm>
              <a:off x="6081991" y="3687007"/>
              <a:ext cx="294120" cy="50040"/>
            </p14:xfrm>
          </p:contentPart>
        </mc:Choice>
        <mc:Fallback xmlns="">
          <p:pic>
            <p:nvPicPr>
              <p:cNvPr id="153" name="筆跡 152">
                <a:extLst>
                  <a:ext uri="{FF2B5EF4-FFF2-40B4-BE49-F238E27FC236}">
                    <a16:creationId xmlns:a16="http://schemas.microsoft.com/office/drawing/2014/main" id="{4260B3C1-1681-75A8-3667-4C5CFFF706B5}"/>
                  </a:ext>
                </a:extLst>
              </p:cNvPr>
              <p:cNvPicPr/>
              <p:nvPr/>
            </p:nvPicPr>
            <p:blipFill>
              <a:blip r:embed="rId54"/>
              <a:stretch>
                <a:fillRect/>
              </a:stretch>
            </p:blipFill>
            <p:spPr>
              <a:xfrm>
                <a:off x="6066511" y="3671527"/>
                <a:ext cx="324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54" name="筆跡 153">
                <a:extLst>
                  <a:ext uri="{FF2B5EF4-FFF2-40B4-BE49-F238E27FC236}">
                    <a16:creationId xmlns:a16="http://schemas.microsoft.com/office/drawing/2014/main" id="{42E382AB-2D61-F00E-F972-22DC122AAE42}"/>
                  </a:ext>
                </a:extLst>
              </p14:cNvPr>
              <p14:cNvContentPartPr/>
              <p14:nvPr/>
            </p14:nvContentPartPr>
            <p14:xfrm>
              <a:off x="6573751" y="3363007"/>
              <a:ext cx="160560" cy="27000"/>
            </p14:xfrm>
          </p:contentPart>
        </mc:Choice>
        <mc:Fallback xmlns="">
          <p:pic>
            <p:nvPicPr>
              <p:cNvPr id="154" name="筆跡 153">
                <a:extLst>
                  <a:ext uri="{FF2B5EF4-FFF2-40B4-BE49-F238E27FC236}">
                    <a16:creationId xmlns:a16="http://schemas.microsoft.com/office/drawing/2014/main" id="{42E382AB-2D61-F00E-F972-22DC122AAE42}"/>
                  </a:ext>
                </a:extLst>
              </p:cNvPr>
              <p:cNvPicPr/>
              <p:nvPr/>
            </p:nvPicPr>
            <p:blipFill>
              <a:blip r:embed="rId56"/>
              <a:stretch>
                <a:fillRect/>
              </a:stretch>
            </p:blipFill>
            <p:spPr>
              <a:xfrm>
                <a:off x="6558271" y="3347527"/>
                <a:ext cx="1911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5" name="筆跡 154">
                <a:extLst>
                  <a:ext uri="{FF2B5EF4-FFF2-40B4-BE49-F238E27FC236}">
                    <a16:creationId xmlns:a16="http://schemas.microsoft.com/office/drawing/2014/main" id="{6C15F4E3-FD07-5038-CFD5-36E2B8836587}"/>
                  </a:ext>
                </a:extLst>
              </p14:cNvPr>
              <p14:cNvContentPartPr/>
              <p14:nvPr/>
            </p14:nvContentPartPr>
            <p14:xfrm>
              <a:off x="6562231" y="3264007"/>
              <a:ext cx="69120" cy="404640"/>
            </p14:xfrm>
          </p:contentPart>
        </mc:Choice>
        <mc:Fallback xmlns="">
          <p:pic>
            <p:nvPicPr>
              <p:cNvPr id="155" name="筆跡 154">
                <a:extLst>
                  <a:ext uri="{FF2B5EF4-FFF2-40B4-BE49-F238E27FC236}">
                    <a16:creationId xmlns:a16="http://schemas.microsoft.com/office/drawing/2014/main" id="{6C15F4E3-FD07-5038-CFD5-36E2B8836587}"/>
                  </a:ext>
                </a:extLst>
              </p:cNvPr>
              <p:cNvPicPr/>
              <p:nvPr/>
            </p:nvPicPr>
            <p:blipFill>
              <a:blip r:embed="rId58"/>
              <a:stretch>
                <a:fillRect/>
              </a:stretch>
            </p:blipFill>
            <p:spPr>
              <a:xfrm>
                <a:off x="6546670" y="3248527"/>
                <a:ext cx="998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5" name="筆跡 25">
                <a:extLst>
                  <a:ext uri="{FF2B5EF4-FFF2-40B4-BE49-F238E27FC236}">
                    <a16:creationId xmlns:a16="http://schemas.microsoft.com/office/drawing/2014/main" id="{8529F025-A92A-B555-D8AE-C8E65E119C9D}"/>
                  </a:ext>
                </a:extLst>
              </p14:cNvPr>
              <p14:cNvContentPartPr/>
              <p14:nvPr/>
            </p14:nvContentPartPr>
            <p14:xfrm>
              <a:off x="6521100" y="3247800"/>
              <a:ext cx="562320" cy="505080"/>
            </p14:xfrm>
          </p:contentPart>
        </mc:Choice>
        <mc:Fallback xmlns="">
          <p:pic>
            <p:nvPicPr>
              <p:cNvPr id="25" name="筆跡 25">
                <a:extLst>
                  <a:ext uri="{FF2B5EF4-FFF2-40B4-BE49-F238E27FC236}">
                    <a16:creationId xmlns:a16="http://schemas.microsoft.com/office/drawing/2014/main" id="{8529F025-A92A-B555-D8AE-C8E65E119C9D}"/>
                  </a:ext>
                </a:extLst>
              </p:cNvPr>
              <p:cNvPicPr/>
              <p:nvPr/>
            </p:nvPicPr>
            <p:blipFill>
              <a:blip r:embed="rId60"/>
              <a:stretch>
                <a:fillRect/>
              </a:stretch>
            </p:blipFill>
            <p:spPr>
              <a:xfrm>
                <a:off x="6505980" y="3232680"/>
                <a:ext cx="592920" cy="535680"/>
              </a:xfrm>
              <a:prstGeom prst="rect">
                <a:avLst/>
              </a:prstGeom>
            </p:spPr>
          </p:pic>
        </mc:Fallback>
      </mc:AlternateContent>
    </p:spTree>
    <p:extLst>
      <p:ext uri="{BB962C8B-B14F-4D97-AF65-F5344CB8AC3E}">
        <p14:creationId xmlns:p14="http://schemas.microsoft.com/office/powerpoint/2010/main" val="4228437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6D4E8"/>
        </a:solidFill>
        <a:effectLst/>
      </p:bgPr>
    </p:bg>
    <p:spTree>
      <p:nvGrpSpPr>
        <p:cNvPr id="1" name=""/>
        <p:cNvGrpSpPr/>
        <p:nvPr/>
      </p:nvGrpSpPr>
      <p:grpSpPr>
        <a:xfrm>
          <a:off x="0" y="0"/>
          <a:ext cx="0" cy="0"/>
          <a:chOff x="0" y="0"/>
          <a:chExt cx="0" cy="0"/>
        </a:xfrm>
      </p:grpSpPr>
      <p:grpSp>
        <p:nvGrpSpPr>
          <p:cNvPr id="2" name="Group 2"/>
          <p:cNvGrpSpPr/>
          <p:nvPr/>
        </p:nvGrpSpPr>
        <p:grpSpPr>
          <a:xfrm>
            <a:off x="2305234" y="3462928"/>
            <a:ext cx="13677532" cy="3671538"/>
            <a:chOff x="0" y="0"/>
            <a:chExt cx="4219912" cy="1132775"/>
          </a:xfrm>
        </p:grpSpPr>
        <p:sp>
          <p:nvSpPr>
            <p:cNvPr id="3" name="Freeform 3"/>
            <p:cNvSpPr/>
            <p:nvPr/>
          </p:nvSpPr>
          <p:spPr>
            <a:xfrm>
              <a:off x="0" y="0"/>
              <a:ext cx="4219912" cy="1132775"/>
            </a:xfrm>
            <a:custGeom>
              <a:avLst/>
              <a:gdLst/>
              <a:ahLst/>
              <a:cxnLst/>
              <a:rect l="l" t="t" r="r" b="b"/>
              <a:pathLst>
                <a:path w="4219912" h="1132775">
                  <a:moveTo>
                    <a:pt x="4095452" y="1132775"/>
                  </a:moveTo>
                  <a:lnTo>
                    <a:pt x="124460" y="1132775"/>
                  </a:lnTo>
                  <a:cubicBezTo>
                    <a:pt x="55880" y="1132775"/>
                    <a:pt x="0" y="1076895"/>
                    <a:pt x="0" y="1008315"/>
                  </a:cubicBezTo>
                  <a:lnTo>
                    <a:pt x="0" y="124460"/>
                  </a:lnTo>
                  <a:cubicBezTo>
                    <a:pt x="0" y="55880"/>
                    <a:pt x="55880" y="0"/>
                    <a:pt x="124460" y="0"/>
                  </a:cubicBezTo>
                  <a:lnTo>
                    <a:pt x="4095452" y="0"/>
                  </a:lnTo>
                  <a:cubicBezTo>
                    <a:pt x="4164032" y="0"/>
                    <a:pt x="4219912" y="55880"/>
                    <a:pt x="4219912" y="124460"/>
                  </a:cubicBezTo>
                  <a:lnTo>
                    <a:pt x="4219912" y="1008315"/>
                  </a:lnTo>
                  <a:cubicBezTo>
                    <a:pt x="4219912" y="1076895"/>
                    <a:pt x="4164032" y="1132775"/>
                    <a:pt x="4095452" y="1132775"/>
                  </a:cubicBezTo>
                  <a:close/>
                </a:path>
              </a:pathLst>
            </a:custGeom>
            <a:solidFill>
              <a:srgbClr val="00B0DB"/>
            </a:solidFill>
          </p:spPr>
        </p:sp>
      </p:grpSp>
      <p:grpSp>
        <p:nvGrpSpPr>
          <p:cNvPr id="4" name="Group 4"/>
          <p:cNvGrpSpPr/>
          <p:nvPr/>
        </p:nvGrpSpPr>
        <p:grpSpPr>
          <a:xfrm>
            <a:off x="2654362" y="3462928"/>
            <a:ext cx="12979276" cy="3671538"/>
            <a:chOff x="0" y="0"/>
            <a:chExt cx="4004480" cy="1132775"/>
          </a:xfrm>
        </p:grpSpPr>
        <p:sp>
          <p:nvSpPr>
            <p:cNvPr id="5" name="Freeform 5"/>
            <p:cNvSpPr/>
            <p:nvPr/>
          </p:nvSpPr>
          <p:spPr>
            <a:xfrm>
              <a:off x="0" y="0"/>
              <a:ext cx="4004480" cy="1132775"/>
            </a:xfrm>
            <a:custGeom>
              <a:avLst/>
              <a:gdLst/>
              <a:ahLst/>
              <a:cxnLst/>
              <a:rect l="l" t="t" r="r" b="b"/>
              <a:pathLst>
                <a:path w="4004480" h="1132775">
                  <a:moveTo>
                    <a:pt x="3880019" y="1132775"/>
                  </a:moveTo>
                  <a:lnTo>
                    <a:pt x="124460" y="1132775"/>
                  </a:lnTo>
                  <a:cubicBezTo>
                    <a:pt x="55880" y="1132775"/>
                    <a:pt x="0" y="1076895"/>
                    <a:pt x="0" y="1008315"/>
                  </a:cubicBezTo>
                  <a:lnTo>
                    <a:pt x="0" y="124460"/>
                  </a:lnTo>
                  <a:cubicBezTo>
                    <a:pt x="0" y="55880"/>
                    <a:pt x="55880" y="0"/>
                    <a:pt x="124460" y="0"/>
                  </a:cubicBezTo>
                  <a:lnTo>
                    <a:pt x="3880020" y="0"/>
                  </a:lnTo>
                  <a:cubicBezTo>
                    <a:pt x="3948600" y="0"/>
                    <a:pt x="4004480" y="55880"/>
                    <a:pt x="4004480" y="124460"/>
                  </a:cubicBezTo>
                  <a:lnTo>
                    <a:pt x="4004480" y="1008315"/>
                  </a:lnTo>
                  <a:cubicBezTo>
                    <a:pt x="4004480" y="1076895"/>
                    <a:pt x="3948600" y="1132775"/>
                    <a:pt x="3880020" y="1132775"/>
                  </a:cubicBezTo>
                  <a:close/>
                </a:path>
              </a:pathLst>
            </a:custGeom>
            <a:solidFill>
              <a:srgbClr val="F6F6F6"/>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98767" y="5590981"/>
            <a:ext cx="6090466" cy="251232"/>
          </a:xfrm>
          <a:prstGeom prst="rect">
            <a:avLst/>
          </a:prstGeom>
        </p:spPr>
      </p:pic>
      <p:sp>
        <p:nvSpPr>
          <p:cNvPr id="7" name="TextBox 7"/>
          <p:cNvSpPr txBox="1"/>
          <p:nvPr/>
        </p:nvSpPr>
        <p:spPr>
          <a:xfrm>
            <a:off x="4118191" y="4034512"/>
            <a:ext cx="10051617" cy="1681927"/>
          </a:xfrm>
          <a:prstGeom prst="rect">
            <a:avLst/>
          </a:prstGeom>
        </p:spPr>
        <p:txBody>
          <a:bodyPr lIns="0" tIns="0" rIns="0" bIns="0" rtlCol="0" anchor="t">
            <a:spAutoFit/>
          </a:bodyPr>
          <a:lstStyle/>
          <a:p>
            <a:pPr algn="ctr">
              <a:lnSpc>
                <a:spcPts val="12605"/>
              </a:lnSpc>
            </a:pPr>
            <a:r>
              <a:rPr lang="en-US" sz="12733">
                <a:solidFill>
                  <a:srgbClr val="323232"/>
                </a:solidFill>
                <a:latin typeface="Kollektif Bold"/>
              </a:rPr>
              <a:t>Thank You</a:t>
            </a:r>
          </a:p>
        </p:txBody>
      </p:sp>
      <p:sp>
        <p:nvSpPr>
          <p:cNvPr id="8" name="TextBox 8"/>
          <p:cNvSpPr txBox="1"/>
          <p:nvPr/>
        </p:nvSpPr>
        <p:spPr>
          <a:xfrm>
            <a:off x="4390483" y="6086069"/>
            <a:ext cx="9507034" cy="821817"/>
          </a:xfrm>
          <a:prstGeom prst="rect">
            <a:avLst/>
          </a:prstGeom>
        </p:spPr>
        <p:txBody>
          <a:bodyPr lIns="0" tIns="0" rIns="0" bIns="0" rtlCol="0" anchor="t">
            <a:spAutoFit/>
          </a:bodyPr>
          <a:lstStyle/>
          <a:p>
            <a:pPr algn="ctr">
              <a:lnSpc>
                <a:spcPts val="3294"/>
              </a:lnSpc>
            </a:pPr>
            <a:r>
              <a:rPr lang="en-US" sz="2700" dirty="0">
                <a:solidFill>
                  <a:schemeClr val="bg1">
                    <a:lumMod val="65000"/>
                  </a:schemeClr>
                </a:solidFill>
                <a:latin typeface="Kollektif"/>
                <a:hlinkClick r:id="rId4">
                  <a:extLst>
                    <a:ext uri="{A12FA001-AC4F-418D-AE19-62706E023703}">
                      <ahyp:hlinkClr xmlns:ahyp="http://schemas.microsoft.com/office/drawing/2018/hyperlinkcolor" val="tx"/>
                    </a:ext>
                  </a:extLst>
                </a:hlinkClick>
              </a:rPr>
              <a:t>https://colab.research.google.com/drive/1SfDwPrVuN5gl13r0l_tG9-lQ2d0406CL?usp=sharing</a:t>
            </a:r>
            <a:r>
              <a:rPr lang="en-US" sz="2700" dirty="0">
                <a:solidFill>
                  <a:schemeClr val="bg1">
                    <a:lumMod val="65000"/>
                  </a:schemeClr>
                </a:solidFill>
                <a:latin typeface="Kollektif"/>
              </a:rPr>
              <a:t> </a:t>
            </a:r>
          </a:p>
        </p:txBody>
      </p:sp>
      <p:sp>
        <p:nvSpPr>
          <p:cNvPr id="11" name="日期版面配置區 10">
            <a:extLst>
              <a:ext uri="{FF2B5EF4-FFF2-40B4-BE49-F238E27FC236}">
                <a16:creationId xmlns:a16="http://schemas.microsoft.com/office/drawing/2014/main" id="{6FFA5928-9970-4D1F-995B-087BF8A2DEB5}"/>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804569"/>
            <a:ext cx="18288000" cy="0"/>
          </a:xfrm>
          <a:prstGeom prst="line">
            <a:avLst/>
          </a:prstGeom>
          <a:ln w="28575" cap="flat">
            <a:solidFill>
              <a:srgbClr val="D9D9D9"/>
            </a:solidFill>
            <a:prstDash val="solid"/>
            <a:headEnd type="none" w="sm" len="sm"/>
            <a:tailEnd type="none" w="sm" len="sm"/>
          </a:ln>
        </p:spPr>
      </p:sp>
      <p:grpSp>
        <p:nvGrpSpPr>
          <p:cNvPr id="3" name="Group 3"/>
          <p:cNvGrpSpPr/>
          <p:nvPr/>
        </p:nvGrpSpPr>
        <p:grpSpPr>
          <a:xfrm>
            <a:off x="0" y="1028700"/>
            <a:ext cx="9448523" cy="1631876"/>
            <a:chOff x="0" y="0"/>
            <a:chExt cx="6351299" cy="1096947"/>
          </a:xfrm>
        </p:grpSpPr>
        <p:sp>
          <p:nvSpPr>
            <p:cNvPr id="4" name="Freeform 4"/>
            <p:cNvSpPr/>
            <p:nvPr/>
          </p:nvSpPr>
          <p:spPr>
            <a:xfrm>
              <a:off x="0" y="0"/>
              <a:ext cx="6351299" cy="1096947"/>
            </a:xfrm>
            <a:custGeom>
              <a:avLst/>
              <a:gdLst/>
              <a:ahLst/>
              <a:cxnLst/>
              <a:rect l="l" t="t" r="r" b="b"/>
              <a:pathLst>
                <a:path w="6351299" h="1096947">
                  <a:moveTo>
                    <a:pt x="0" y="0"/>
                  </a:moveTo>
                  <a:lnTo>
                    <a:pt x="6351299" y="0"/>
                  </a:lnTo>
                  <a:lnTo>
                    <a:pt x="6351299" y="1096947"/>
                  </a:lnTo>
                  <a:lnTo>
                    <a:pt x="0" y="1096947"/>
                  </a:lnTo>
                  <a:close/>
                </a:path>
              </a:pathLst>
            </a:custGeom>
            <a:solidFill>
              <a:srgbClr val="00B0DB"/>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2"/>
          <a:srcRect l="8650" t="13096" r="8213" b="14083"/>
          <a:stretch>
            <a:fillRect/>
          </a:stretch>
        </p:blipFill>
        <p:spPr>
          <a:xfrm>
            <a:off x="9448523" y="1028700"/>
            <a:ext cx="7782202" cy="3804444"/>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81677" y="1548028"/>
            <a:ext cx="725048" cy="593221"/>
          </a:xfrm>
          <a:prstGeom prst="rect">
            <a:avLst/>
          </a:prstGeom>
        </p:spPr>
      </p:pic>
      <p:sp>
        <p:nvSpPr>
          <p:cNvPr id="8" name="AutoShape 8"/>
          <p:cNvSpPr/>
          <p:nvPr/>
        </p:nvSpPr>
        <p:spPr>
          <a:xfrm rot="-5400000">
            <a:off x="12101513" y="5129213"/>
            <a:ext cx="10287000" cy="0"/>
          </a:xfrm>
          <a:prstGeom prst="line">
            <a:avLst/>
          </a:prstGeom>
          <a:ln w="28575" cap="flat">
            <a:solidFill>
              <a:srgbClr val="D9D9D9"/>
            </a:solidFill>
            <a:prstDash val="solid"/>
            <a:headEnd type="none" w="sm" len="sm"/>
            <a:tailEnd type="none" w="sm" len="sm"/>
          </a:ln>
        </p:spPr>
      </p:sp>
      <p:sp>
        <p:nvSpPr>
          <p:cNvPr id="9" name="TextBox 9"/>
          <p:cNvSpPr txBox="1"/>
          <p:nvPr/>
        </p:nvSpPr>
        <p:spPr>
          <a:xfrm>
            <a:off x="1781677" y="3284898"/>
            <a:ext cx="5407080" cy="907415"/>
          </a:xfrm>
          <a:prstGeom prst="rect">
            <a:avLst/>
          </a:prstGeom>
        </p:spPr>
        <p:txBody>
          <a:bodyPr lIns="0" tIns="0" rIns="0" bIns="0" rtlCol="0" anchor="t">
            <a:spAutoFit/>
          </a:bodyPr>
          <a:lstStyle/>
          <a:p>
            <a:pPr>
              <a:lnSpc>
                <a:spcPts val="3639"/>
              </a:lnSpc>
            </a:pPr>
            <a:r>
              <a:rPr lang="en-US" sz="2799">
                <a:solidFill>
                  <a:srgbClr val="006EA4"/>
                </a:solidFill>
                <a:latin typeface="DM Sans"/>
              </a:rPr>
              <a:t>serve as a good starting point for building OCR systems</a:t>
            </a:r>
          </a:p>
        </p:txBody>
      </p:sp>
      <p:sp>
        <p:nvSpPr>
          <p:cNvPr id="10" name="TextBox 10"/>
          <p:cNvSpPr txBox="1"/>
          <p:nvPr/>
        </p:nvSpPr>
        <p:spPr>
          <a:xfrm>
            <a:off x="2797753" y="1688745"/>
            <a:ext cx="4104531" cy="397510"/>
          </a:xfrm>
          <a:prstGeom prst="rect">
            <a:avLst/>
          </a:prstGeom>
        </p:spPr>
        <p:txBody>
          <a:bodyPr lIns="0" tIns="0" rIns="0" bIns="0" rtlCol="0" anchor="t">
            <a:spAutoFit/>
          </a:bodyPr>
          <a:lstStyle/>
          <a:p>
            <a:pPr>
              <a:lnSpc>
                <a:spcPts val="3080"/>
              </a:lnSpc>
            </a:pPr>
            <a:r>
              <a:rPr lang="en-US" sz="2800">
                <a:solidFill>
                  <a:srgbClr val="FFFFFF"/>
                </a:solidFill>
                <a:latin typeface="DM Sans Bold"/>
              </a:rPr>
              <a:t>SHU University</a:t>
            </a:r>
          </a:p>
        </p:txBody>
      </p:sp>
      <p:sp>
        <p:nvSpPr>
          <p:cNvPr id="11" name="TextBox 11"/>
          <p:cNvSpPr txBox="1"/>
          <p:nvPr/>
        </p:nvSpPr>
        <p:spPr>
          <a:xfrm>
            <a:off x="1781677" y="5997557"/>
            <a:ext cx="7178583" cy="1149350"/>
          </a:xfrm>
          <a:prstGeom prst="rect">
            <a:avLst/>
          </a:prstGeom>
        </p:spPr>
        <p:txBody>
          <a:bodyPr lIns="0" tIns="0" rIns="0" bIns="0" rtlCol="0" anchor="t">
            <a:spAutoFit/>
          </a:bodyPr>
          <a:lstStyle/>
          <a:p>
            <a:pPr>
              <a:lnSpc>
                <a:spcPts val="8800"/>
              </a:lnSpc>
            </a:pPr>
            <a:r>
              <a:rPr lang="zh-TW" altLang="en-US" sz="8000" b="1" dirty="0">
                <a:solidFill>
                  <a:srgbClr val="414042"/>
                </a:solidFill>
                <a:latin typeface="微軟正黑體" panose="020B0604030504040204" pitchFamily="34" charset="-120"/>
                <a:ea typeface="微軟正黑體" panose="020B0604030504040204" pitchFamily="34" charset="-120"/>
              </a:rPr>
              <a:t>方法</a:t>
            </a:r>
            <a:endParaRPr lang="en-US" sz="8000" b="1" dirty="0">
              <a:solidFill>
                <a:srgbClr val="414042"/>
              </a:solidFill>
              <a:latin typeface="微軟正黑體" panose="020B0604030504040204" pitchFamily="34" charset="-120"/>
              <a:ea typeface="微軟正黑體" panose="020B0604030504040204" pitchFamily="34" charset="-120"/>
            </a:endParaRPr>
          </a:p>
        </p:txBody>
      </p:sp>
      <p:sp>
        <p:nvSpPr>
          <p:cNvPr id="13" name="TextBox 13"/>
          <p:cNvSpPr txBox="1"/>
          <p:nvPr/>
        </p:nvSpPr>
        <p:spPr>
          <a:xfrm>
            <a:off x="8471995" y="5600630"/>
            <a:ext cx="976528" cy="796926"/>
          </a:xfrm>
          <a:prstGeom prst="rect">
            <a:avLst/>
          </a:prstGeom>
        </p:spPr>
        <p:txBody>
          <a:bodyPr lIns="0" tIns="0" rIns="0" bIns="0" rtlCol="0" anchor="t">
            <a:spAutoFit/>
          </a:bodyPr>
          <a:lstStyle/>
          <a:p>
            <a:pPr algn="r">
              <a:lnSpc>
                <a:spcPts val="6999"/>
              </a:lnSpc>
            </a:pPr>
            <a:r>
              <a:rPr lang="en-US" sz="3499">
                <a:solidFill>
                  <a:srgbClr val="006EA4"/>
                </a:solidFill>
                <a:latin typeface="DM Sans Bold"/>
              </a:rPr>
              <a:t>02</a:t>
            </a:r>
          </a:p>
        </p:txBody>
      </p:sp>
      <p:sp>
        <p:nvSpPr>
          <p:cNvPr id="14" name="文字方塊 13">
            <a:extLst>
              <a:ext uri="{FF2B5EF4-FFF2-40B4-BE49-F238E27FC236}">
                <a16:creationId xmlns:a16="http://schemas.microsoft.com/office/drawing/2014/main" id="{8DB3187C-4DC7-4901-ABE0-7C8CA15E996C}"/>
              </a:ext>
            </a:extLst>
          </p:cNvPr>
          <p:cNvSpPr txBox="1"/>
          <p:nvPr/>
        </p:nvSpPr>
        <p:spPr>
          <a:xfrm>
            <a:off x="1781677" y="7353300"/>
            <a:ext cx="13458323" cy="2062103"/>
          </a:xfrm>
          <a:prstGeom prst="rect">
            <a:avLst/>
          </a:prstGeom>
          <a:noFill/>
        </p:spPr>
        <p:txBody>
          <a:bodyPr wrap="square" rtlCol="0">
            <a:spAutoFit/>
          </a:bodyPr>
          <a:lstStyle/>
          <a:p>
            <a:r>
              <a:rPr lang="en-US" altLang="zh-TW" sz="3200" dirty="0" err="1">
                <a:solidFill>
                  <a:srgbClr val="414042"/>
                </a:solidFill>
                <a:ea typeface="Open Sans"/>
              </a:rPr>
              <a:t>此範例展示了驗證碼OCR如何擴充套件到</a:t>
            </a:r>
            <a:r>
              <a:rPr lang="en-US" altLang="zh-TW" sz="3200" dirty="0" err="1">
                <a:solidFill>
                  <a:srgbClr val="414042"/>
                </a:solidFill>
                <a:latin typeface="Open Sans"/>
              </a:rPr>
              <a:t>IAM資料集</a:t>
            </a:r>
            <a:r>
              <a:rPr lang="en-US" altLang="zh-TW" sz="3200" dirty="0" err="1">
                <a:solidFill>
                  <a:srgbClr val="414042"/>
                </a:solidFill>
                <a:ea typeface="Open Sans"/>
              </a:rPr>
              <a:t>，該資料集具有可變長度的</a:t>
            </a:r>
            <a:r>
              <a:rPr lang="zh-TW" altLang="en-US" sz="3200" dirty="0">
                <a:solidFill>
                  <a:srgbClr val="414042"/>
                </a:solidFill>
                <a:ea typeface="Open Sans"/>
              </a:rPr>
              <a:t>基準</a:t>
            </a:r>
            <a:r>
              <a:rPr lang="en-US" altLang="zh-TW" sz="3200" dirty="0" err="1">
                <a:solidFill>
                  <a:srgbClr val="414042"/>
                </a:solidFill>
                <a:ea typeface="Open Sans"/>
              </a:rPr>
              <a:t>真相目標</a:t>
            </a:r>
            <a:r>
              <a:rPr lang="en-US" altLang="zh-TW" sz="3200" dirty="0">
                <a:solidFill>
                  <a:srgbClr val="414042"/>
                </a:solidFill>
                <a:ea typeface="Open Sans"/>
              </a:rPr>
              <a:t>。 </a:t>
            </a:r>
            <a:r>
              <a:rPr lang="en-US" altLang="zh-TW" sz="3200" dirty="0" err="1">
                <a:solidFill>
                  <a:srgbClr val="414042"/>
                </a:solidFill>
                <a:ea typeface="Open Sans"/>
              </a:rPr>
              <a:t>資料集中的每個樣本都是一些手寫文字的影</a:t>
            </a:r>
            <a:r>
              <a:rPr lang="zh-TW" altLang="en-US" sz="3200" dirty="0">
                <a:solidFill>
                  <a:srgbClr val="414042"/>
                </a:solidFill>
                <a:ea typeface="Open Sans"/>
              </a:rPr>
              <a:t>像</a:t>
            </a:r>
            <a:r>
              <a:rPr lang="en-US" altLang="zh-TW" sz="3200" dirty="0">
                <a:solidFill>
                  <a:srgbClr val="414042"/>
                </a:solidFill>
                <a:ea typeface="Open Sans"/>
              </a:rPr>
              <a:t>，</a:t>
            </a:r>
            <a:r>
              <a:rPr lang="en-US" altLang="zh-TW" sz="3200" dirty="0" err="1">
                <a:solidFill>
                  <a:srgbClr val="414042"/>
                </a:solidFill>
                <a:ea typeface="Open Sans"/>
              </a:rPr>
              <a:t>其相應的目標是影象中存在的字串</a:t>
            </a:r>
            <a:r>
              <a:rPr lang="en-US" altLang="zh-TW" sz="3200" dirty="0">
                <a:solidFill>
                  <a:srgbClr val="414042"/>
                </a:solidFill>
                <a:ea typeface="Open Sans"/>
              </a:rPr>
              <a:t>。 </a:t>
            </a:r>
            <a:r>
              <a:rPr lang="en-US" altLang="zh-TW" sz="3200" dirty="0" err="1">
                <a:solidFill>
                  <a:srgbClr val="414042"/>
                </a:solidFill>
                <a:ea typeface="Open Sans"/>
              </a:rPr>
              <a:t>IAM資料集廣泛用於許多OCR基準，因此我們希望這個例子可以作為構建OCR系統的良好起點</a:t>
            </a:r>
            <a:r>
              <a:rPr lang="en-US" altLang="zh-TW" sz="3200" dirty="0">
                <a:solidFill>
                  <a:srgbClr val="414042"/>
                </a:solidFill>
                <a:ea typeface="Open Sans"/>
              </a:rPr>
              <a:t>。</a:t>
            </a:r>
          </a:p>
        </p:txBody>
      </p:sp>
      <p:sp>
        <p:nvSpPr>
          <p:cNvPr id="17" name="日期版面配置區 16">
            <a:extLst>
              <a:ext uri="{FF2B5EF4-FFF2-40B4-BE49-F238E27FC236}">
                <a16:creationId xmlns:a16="http://schemas.microsoft.com/office/drawing/2014/main" id="{8475C1C6-A5AC-4D23-931C-083B76EA25FE}"/>
              </a:ext>
            </a:extLst>
          </p:cNvPr>
          <p:cNvSpPr>
            <a:spLocks noGrp="1"/>
          </p:cNvSpPr>
          <p:nvPr>
            <p:ph type="dt" sz="half" idx="10"/>
          </p:nvPr>
        </p:nvSpPr>
        <p:spPr>
          <a:xfrm>
            <a:off x="15392400" y="663575"/>
            <a:ext cx="2133600" cy="365125"/>
          </a:xfrm>
        </p:spPr>
        <p:txBody>
          <a:bodyPr/>
          <a:lstStyle/>
          <a:p>
            <a:r>
              <a:rPr lang="en-US" dirty="0"/>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3" r="1507" b="3071"/>
          <a:stretch>
            <a:fillRect/>
          </a:stretch>
        </p:blipFill>
        <p:spPr>
          <a:xfrm>
            <a:off x="1042988" y="4362450"/>
            <a:ext cx="17259300" cy="4895850"/>
          </a:xfrm>
          <a:prstGeom prst="rect">
            <a:avLst/>
          </a:prstGeom>
        </p:spPr>
      </p:pic>
      <p:sp>
        <p:nvSpPr>
          <p:cNvPr id="3" name="AutoShape 3"/>
          <p:cNvSpPr/>
          <p:nvPr/>
        </p:nvSpPr>
        <p:spPr>
          <a:xfrm>
            <a:off x="0" y="9229725"/>
            <a:ext cx="18288000" cy="0"/>
          </a:xfrm>
          <a:prstGeom prst="line">
            <a:avLst/>
          </a:prstGeom>
          <a:ln w="28575" cap="flat">
            <a:solidFill>
              <a:srgbClr val="D9D9D9"/>
            </a:solidFill>
            <a:prstDash val="solid"/>
            <a:headEnd type="none" w="sm" len="sm"/>
            <a:tailEnd type="none" w="sm" len="sm"/>
          </a:ln>
        </p:spPr>
      </p:sp>
      <p:sp>
        <p:nvSpPr>
          <p:cNvPr id="4" name="AutoShape 4"/>
          <p:cNvSpPr/>
          <p:nvPr/>
        </p:nvSpPr>
        <p:spPr>
          <a:xfrm>
            <a:off x="0" y="1000125"/>
            <a:ext cx="18288000" cy="0"/>
          </a:xfrm>
          <a:prstGeom prst="line">
            <a:avLst/>
          </a:prstGeom>
          <a:ln w="28575" cap="flat">
            <a:solidFill>
              <a:srgbClr val="D9D9D9"/>
            </a:solidFill>
            <a:prstDash val="solid"/>
            <a:headEnd type="none" w="sm" len="sm"/>
            <a:tailEnd type="none" w="sm" len="sm"/>
          </a:ln>
        </p:spPr>
      </p:sp>
      <p:grpSp>
        <p:nvGrpSpPr>
          <p:cNvPr id="5" name="Group 5"/>
          <p:cNvGrpSpPr/>
          <p:nvPr/>
        </p:nvGrpSpPr>
        <p:grpSpPr>
          <a:xfrm>
            <a:off x="0" y="4362450"/>
            <a:ext cx="1028700" cy="4881563"/>
            <a:chOff x="0" y="0"/>
            <a:chExt cx="1431218" cy="6791659"/>
          </a:xfrm>
        </p:grpSpPr>
        <p:sp>
          <p:nvSpPr>
            <p:cNvPr id="6" name="Freeform 6"/>
            <p:cNvSpPr/>
            <p:nvPr/>
          </p:nvSpPr>
          <p:spPr>
            <a:xfrm>
              <a:off x="0" y="0"/>
              <a:ext cx="1431218" cy="6791659"/>
            </a:xfrm>
            <a:custGeom>
              <a:avLst/>
              <a:gdLst/>
              <a:ahLst/>
              <a:cxnLst/>
              <a:rect l="l" t="t" r="r" b="b"/>
              <a:pathLst>
                <a:path w="1431218" h="6791659">
                  <a:moveTo>
                    <a:pt x="0" y="0"/>
                  </a:moveTo>
                  <a:lnTo>
                    <a:pt x="1431218" y="0"/>
                  </a:lnTo>
                  <a:lnTo>
                    <a:pt x="1431218" y="6791659"/>
                  </a:lnTo>
                  <a:lnTo>
                    <a:pt x="0" y="6791659"/>
                  </a:lnTo>
                  <a:close/>
                </a:path>
              </a:pathLst>
            </a:custGeom>
            <a:solidFill>
              <a:srgbClr val="00B0DB"/>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7988832" y="2664357"/>
            <a:ext cx="3367611" cy="0"/>
          </a:xfrm>
          <a:prstGeom prst="line">
            <a:avLst/>
          </a:prstGeom>
          <a:ln w="28575" cap="flat">
            <a:solidFill>
              <a:srgbClr val="D9D9D9"/>
            </a:solidFill>
            <a:prstDash val="solid"/>
            <a:headEnd type="none" w="sm" len="sm"/>
            <a:tailEnd type="none" w="sm" len="sm"/>
          </a:ln>
        </p:spPr>
      </p:sp>
      <p:sp>
        <p:nvSpPr>
          <p:cNvPr id="9" name="AutoShape 9"/>
          <p:cNvSpPr/>
          <p:nvPr/>
        </p:nvSpPr>
        <p:spPr>
          <a:xfrm rot="-5400000">
            <a:off x="-638175" y="2681288"/>
            <a:ext cx="3333750" cy="0"/>
          </a:xfrm>
          <a:prstGeom prst="line">
            <a:avLst/>
          </a:prstGeom>
          <a:ln w="28575" cap="flat">
            <a:solidFill>
              <a:srgbClr val="D9D9D9"/>
            </a:solidFill>
            <a:prstDash val="solid"/>
            <a:headEnd type="none" w="sm" len="sm"/>
            <a:tailEnd type="none" w="sm" len="sm"/>
          </a:ln>
        </p:spPr>
      </p:sp>
      <p:sp>
        <p:nvSpPr>
          <p:cNvPr id="10" name="TextBox 10"/>
          <p:cNvSpPr txBox="1"/>
          <p:nvPr/>
        </p:nvSpPr>
        <p:spPr>
          <a:xfrm>
            <a:off x="1915808" y="2139950"/>
            <a:ext cx="6089365" cy="1149350"/>
          </a:xfrm>
          <a:prstGeom prst="rect">
            <a:avLst/>
          </a:prstGeom>
        </p:spPr>
        <p:txBody>
          <a:bodyPr lIns="0" tIns="0" rIns="0" bIns="0" rtlCol="0" anchor="t">
            <a:spAutoFit/>
          </a:bodyPr>
          <a:lstStyle/>
          <a:p>
            <a:pPr algn="ctr">
              <a:lnSpc>
                <a:spcPts val="8800"/>
              </a:lnSpc>
            </a:pPr>
            <a:r>
              <a:rPr lang="en-US" sz="8000" b="1" dirty="0" err="1">
                <a:solidFill>
                  <a:srgbClr val="414042"/>
                </a:solidFill>
                <a:latin typeface="+mj-ea"/>
                <a:ea typeface="+mj-ea"/>
              </a:rPr>
              <a:t>程式碼</a:t>
            </a:r>
            <a:endParaRPr lang="en-US" sz="8000" b="1" dirty="0">
              <a:solidFill>
                <a:srgbClr val="414042"/>
              </a:solidFill>
              <a:latin typeface="+mj-ea"/>
              <a:ea typeface="+mj-ea"/>
            </a:endParaRPr>
          </a:p>
        </p:txBody>
      </p:sp>
      <p:sp>
        <p:nvSpPr>
          <p:cNvPr id="11" name="TextBox 11"/>
          <p:cNvSpPr txBox="1"/>
          <p:nvPr/>
        </p:nvSpPr>
        <p:spPr>
          <a:xfrm>
            <a:off x="10563225" y="3123996"/>
            <a:ext cx="7091362" cy="372745"/>
          </a:xfrm>
          <a:prstGeom prst="rect">
            <a:avLst/>
          </a:prstGeom>
        </p:spPr>
        <p:txBody>
          <a:bodyPr lIns="0" tIns="0" rIns="0" bIns="0" rtlCol="0" anchor="t">
            <a:spAutoFit/>
          </a:bodyPr>
          <a:lstStyle/>
          <a:p>
            <a:pPr algn="just">
              <a:lnSpc>
                <a:spcPts val="3079"/>
              </a:lnSpc>
            </a:pPr>
            <a:r>
              <a:rPr lang="en-US" sz="2199" dirty="0" err="1">
                <a:solidFill>
                  <a:srgbClr val="414042"/>
                </a:solidFill>
                <a:ea typeface="Open Sans"/>
              </a:rPr>
              <a:t>預覽數據集的組織方式。以</a:t>
            </a:r>
            <a:r>
              <a:rPr lang="en-US" sz="2199" dirty="0">
                <a:solidFill>
                  <a:srgbClr val="414042"/>
                </a:solidFill>
                <a:ea typeface="Open Sans"/>
              </a:rPr>
              <a:t>“#”</a:t>
            </a:r>
            <a:r>
              <a:rPr lang="en-US" sz="2199" dirty="0" err="1">
                <a:solidFill>
                  <a:srgbClr val="414042"/>
                </a:solidFill>
                <a:ea typeface="Open Sans"/>
              </a:rPr>
              <a:t>開頭的行只是元數據信息</a:t>
            </a:r>
            <a:r>
              <a:rPr lang="en-US" sz="2199" dirty="0">
                <a:solidFill>
                  <a:srgbClr val="414042"/>
                </a:solidFill>
                <a:ea typeface="Open Sans"/>
              </a:rPr>
              <a:t>。</a:t>
            </a:r>
          </a:p>
        </p:txBody>
      </p:sp>
      <p:sp>
        <p:nvSpPr>
          <p:cNvPr id="12" name="TextBox 12"/>
          <p:cNvSpPr txBox="1"/>
          <p:nvPr/>
        </p:nvSpPr>
        <p:spPr>
          <a:xfrm>
            <a:off x="11739562" y="2327071"/>
            <a:ext cx="2795773" cy="501650"/>
          </a:xfrm>
          <a:prstGeom prst="rect">
            <a:avLst/>
          </a:prstGeom>
        </p:spPr>
        <p:txBody>
          <a:bodyPr lIns="0" tIns="0" rIns="0" bIns="0" rtlCol="0" anchor="t">
            <a:spAutoFit/>
          </a:bodyPr>
          <a:lstStyle/>
          <a:p>
            <a:pPr>
              <a:lnSpc>
                <a:spcPts val="3850"/>
              </a:lnSpc>
            </a:pPr>
            <a:r>
              <a:rPr lang="en-US" sz="3500" b="1" dirty="0" err="1">
                <a:solidFill>
                  <a:srgbClr val="006EA4"/>
                </a:solidFill>
                <a:latin typeface="+mj-ea"/>
                <a:ea typeface="+mj-ea"/>
              </a:rPr>
              <a:t>數據採集</a:t>
            </a:r>
            <a:endParaRPr lang="en-US" sz="3500" b="1" dirty="0">
              <a:solidFill>
                <a:srgbClr val="006EA4"/>
              </a:solidFill>
              <a:latin typeface="+mj-ea"/>
              <a:ea typeface="+mj-ea"/>
            </a:endParaRPr>
          </a:p>
        </p:txBody>
      </p:sp>
      <p:sp>
        <p:nvSpPr>
          <p:cNvPr id="13" name="TextBox 13"/>
          <p:cNvSpPr txBox="1"/>
          <p:nvPr/>
        </p:nvSpPr>
        <p:spPr>
          <a:xfrm>
            <a:off x="1314450" y="1047750"/>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03</a:t>
            </a:r>
          </a:p>
        </p:txBody>
      </p:sp>
      <p:sp>
        <p:nvSpPr>
          <p:cNvPr id="14" name="AutoShape 14"/>
          <p:cNvSpPr/>
          <p:nvPr/>
        </p:nvSpPr>
        <p:spPr>
          <a:xfrm>
            <a:off x="14288" y="4348162"/>
            <a:ext cx="18288000" cy="0"/>
          </a:xfrm>
          <a:prstGeom prst="line">
            <a:avLst/>
          </a:prstGeom>
          <a:ln w="28575" cap="flat">
            <a:solidFill>
              <a:srgbClr val="D9D9D9"/>
            </a:solidFill>
            <a:prstDash val="solid"/>
            <a:headEnd type="none" w="sm" len="sm"/>
            <a:tailEnd type="none" w="sm" len="sm"/>
          </a:ln>
        </p:spPr>
      </p:sp>
      <p:pic>
        <p:nvPicPr>
          <p:cNvPr id="15" name="Picture 15"/>
          <p:cNvPicPr>
            <a:picLocks noChangeAspect="1"/>
          </p:cNvPicPr>
          <p:nvPr/>
        </p:nvPicPr>
        <p:blipFill>
          <a:blip r:embed="rId3"/>
          <a:srcRect/>
          <a:stretch>
            <a:fillRect/>
          </a:stretch>
        </p:blipFill>
        <p:spPr>
          <a:xfrm>
            <a:off x="10563225" y="2073275"/>
            <a:ext cx="847317" cy="847317"/>
          </a:xfrm>
          <a:prstGeom prst="rect">
            <a:avLst/>
          </a:prstGeom>
        </p:spPr>
      </p:pic>
      <p:sp>
        <p:nvSpPr>
          <p:cNvPr id="18" name="日期版面配置區 17">
            <a:extLst>
              <a:ext uri="{FF2B5EF4-FFF2-40B4-BE49-F238E27FC236}">
                <a16:creationId xmlns:a16="http://schemas.microsoft.com/office/drawing/2014/main" id="{33E7A36D-A65E-4F70-A390-68A8B330C7FD}"/>
              </a:ext>
            </a:extLst>
          </p:cNvPr>
          <p:cNvSpPr>
            <a:spLocks noGrp="1"/>
          </p:cNvSpPr>
          <p:nvPr>
            <p:ph type="dt" sz="half" idx="10"/>
          </p:nvPr>
        </p:nvSpPr>
        <p:spPr/>
        <p:txBody>
          <a:bodyPr/>
          <a:lstStyle/>
          <a:p>
            <a:r>
              <a:rPr lang="en-US"/>
              <a:t>12/21/2022</a:t>
            </a:r>
          </a:p>
        </p:txBody>
      </p:sp>
      <p:sp>
        <p:nvSpPr>
          <p:cNvPr id="17" name="文字方塊 16">
            <a:extLst>
              <a:ext uri="{FF2B5EF4-FFF2-40B4-BE49-F238E27FC236}">
                <a16:creationId xmlns:a16="http://schemas.microsoft.com/office/drawing/2014/main" id="{16B3FE1D-826F-48C3-BFA1-ED8FBA08F4D4}"/>
              </a:ext>
            </a:extLst>
          </p:cNvPr>
          <p:cNvSpPr txBox="1"/>
          <p:nvPr/>
        </p:nvSpPr>
        <p:spPr>
          <a:xfrm>
            <a:off x="1009911" y="9318453"/>
            <a:ext cx="14630392"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hlinkClick r:id="rId4"/>
              </a:rPr>
              <a:t>https://git.io/J0fjL</a:t>
            </a:r>
            <a:r>
              <a:rPr lang="zh-TW" altLang="en-US" dirty="0"/>
              <a:t>  </a:t>
            </a:r>
            <a:r>
              <a:rPr lang="en-US" altLang="zh-TW" dirty="0"/>
              <a:t>[</a:t>
            </a:r>
            <a:r>
              <a:rPr lang="zh-TW" altLang="en-US" dirty="0"/>
              <a:t>匯入的資料來源</a:t>
            </a:r>
            <a:r>
              <a:rPr lang="en-US" altLang="zh-TW" dirty="0"/>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grpSp>
        <p:nvGrpSpPr>
          <p:cNvPr id="4" name="Group 4"/>
          <p:cNvGrpSpPr/>
          <p:nvPr/>
        </p:nvGrpSpPr>
        <p:grpSpPr>
          <a:xfrm>
            <a:off x="17094569" y="1057275"/>
            <a:ext cx="1193431" cy="8201025"/>
            <a:chOff x="0" y="0"/>
            <a:chExt cx="802225" cy="5512730"/>
          </a:xfrm>
        </p:grpSpPr>
        <p:sp>
          <p:nvSpPr>
            <p:cNvPr id="5" name="Freeform 5"/>
            <p:cNvSpPr/>
            <p:nvPr/>
          </p:nvSpPr>
          <p:spPr>
            <a:xfrm>
              <a:off x="0" y="0"/>
              <a:ext cx="802225" cy="5512730"/>
            </a:xfrm>
            <a:custGeom>
              <a:avLst/>
              <a:gdLst/>
              <a:ahLst/>
              <a:cxnLst/>
              <a:rect l="l" t="t" r="r" b="b"/>
              <a:pathLst>
                <a:path w="802225" h="5512730">
                  <a:moveTo>
                    <a:pt x="0" y="0"/>
                  </a:moveTo>
                  <a:lnTo>
                    <a:pt x="802225" y="0"/>
                  </a:lnTo>
                  <a:lnTo>
                    <a:pt x="802225" y="5512730"/>
                  </a:lnTo>
                  <a:lnTo>
                    <a:pt x="0" y="5512730"/>
                  </a:lnTo>
                  <a:close/>
                </a:path>
              </a:pathLst>
            </a:custGeom>
            <a:solidFill>
              <a:srgbClr val="00B0DB"/>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000125" y="1028700"/>
            <a:ext cx="17287875" cy="0"/>
          </a:xfrm>
          <a:prstGeom prst="line">
            <a:avLst/>
          </a:prstGeom>
          <a:ln w="28575" cap="flat">
            <a:solidFill>
              <a:srgbClr val="D9D9D9"/>
            </a:solidFill>
            <a:prstDash val="solid"/>
            <a:headEnd type="none" w="sm" len="sm"/>
            <a:tailEnd type="none" w="sm" len="sm"/>
          </a:ln>
        </p:spPr>
      </p:sp>
      <p:pic>
        <p:nvPicPr>
          <p:cNvPr id="8" name="Picture 8"/>
          <p:cNvPicPr>
            <a:picLocks noChangeAspect="1"/>
          </p:cNvPicPr>
          <p:nvPr/>
        </p:nvPicPr>
        <p:blipFill>
          <a:blip r:embed="rId2"/>
          <a:srcRect t="600" r="3531" b="971"/>
          <a:stretch>
            <a:fillRect/>
          </a:stretch>
        </p:blipFill>
        <p:spPr>
          <a:xfrm>
            <a:off x="5464679" y="1064419"/>
            <a:ext cx="11629890" cy="8193881"/>
          </a:xfrm>
          <a:prstGeom prst="rect">
            <a:avLst/>
          </a:prstGeom>
        </p:spPr>
      </p:pic>
      <p:sp>
        <p:nvSpPr>
          <p:cNvPr id="9" name="AutoShape 9"/>
          <p:cNvSpPr/>
          <p:nvPr/>
        </p:nvSpPr>
        <p:spPr>
          <a:xfrm rot="-5400000">
            <a:off x="1321304" y="5143500"/>
            <a:ext cx="8258175" cy="0"/>
          </a:xfrm>
          <a:prstGeom prst="line">
            <a:avLst/>
          </a:prstGeom>
          <a:ln w="28575" cap="flat">
            <a:solidFill>
              <a:srgbClr val="D9D9D9"/>
            </a:solidFill>
            <a:prstDash val="solid"/>
            <a:headEnd type="none" w="sm" len="sm"/>
            <a:tailEnd type="none" w="sm" len="sm"/>
          </a:ln>
        </p:spPr>
      </p:sp>
      <p:sp>
        <p:nvSpPr>
          <p:cNvPr id="10" name="TextBox 10"/>
          <p:cNvSpPr txBox="1"/>
          <p:nvPr/>
        </p:nvSpPr>
        <p:spPr>
          <a:xfrm>
            <a:off x="1159437" y="408476"/>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1511921" y="5322411"/>
            <a:ext cx="3440961" cy="497840"/>
          </a:xfrm>
          <a:prstGeom prst="rect">
            <a:avLst/>
          </a:prstGeom>
        </p:spPr>
        <p:txBody>
          <a:bodyPr lIns="0" tIns="0" rIns="0" bIns="0" rtlCol="0" anchor="t">
            <a:spAutoFit/>
          </a:bodyPr>
          <a:lstStyle/>
          <a:p>
            <a:pPr algn="ctr">
              <a:lnSpc>
                <a:spcPts val="4059"/>
              </a:lnSpc>
            </a:pPr>
            <a:r>
              <a:rPr lang="en-US" sz="2899">
                <a:solidFill>
                  <a:srgbClr val="414042"/>
                </a:solidFill>
                <a:ea typeface="Open Sans"/>
              </a:rPr>
              <a:t>運行外部程序</a:t>
            </a:r>
          </a:p>
        </p:txBody>
      </p:sp>
      <p:sp>
        <p:nvSpPr>
          <p:cNvPr id="12" name="TextBox 12"/>
          <p:cNvSpPr txBox="1"/>
          <p:nvPr/>
        </p:nvSpPr>
        <p:spPr>
          <a:xfrm>
            <a:off x="2829390" y="4458811"/>
            <a:ext cx="2123493" cy="501650"/>
          </a:xfrm>
          <a:prstGeom prst="rect">
            <a:avLst/>
          </a:prstGeom>
        </p:spPr>
        <p:txBody>
          <a:bodyPr lIns="0" tIns="0" rIns="0" bIns="0" rtlCol="0" anchor="t">
            <a:spAutoFit/>
          </a:bodyPr>
          <a:lstStyle/>
          <a:p>
            <a:pPr>
              <a:lnSpc>
                <a:spcPts val="3849"/>
              </a:lnSpc>
            </a:pPr>
            <a:r>
              <a:rPr lang="en-US" sz="3499" b="1" dirty="0" err="1">
                <a:solidFill>
                  <a:srgbClr val="006EA4"/>
                </a:solidFill>
                <a:latin typeface="+mj-ea"/>
                <a:ea typeface="+mj-ea"/>
              </a:rPr>
              <a:t>數據採集</a:t>
            </a:r>
            <a:r>
              <a:rPr lang="en-US" sz="3499" dirty="0">
                <a:solidFill>
                  <a:srgbClr val="006EA4"/>
                </a:solidFill>
                <a:ea typeface="DM Sans Bold"/>
              </a:rPr>
              <a:t> </a:t>
            </a:r>
          </a:p>
        </p:txBody>
      </p:sp>
      <p:sp>
        <p:nvSpPr>
          <p:cNvPr id="13" name="TextBox 13"/>
          <p:cNvSpPr txBox="1"/>
          <p:nvPr/>
        </p:nvSpPr>
        <p:spPr>
          <a:xfrm>
            <a:off x="257848" y="79374"/>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04</a:t>
            </a:r>
          </a:p>
        </p:txBody>
      </p:sp>
      <p:pic>
        <p:nvPicPr>
          <p:cNvPr id="14" name="Picture 14"/>
          <p:cNvPicPr>
            <a:picLocks noChangeAspect="1"/>
          </p:cNvPicPr>
          <p:nvPr/>
        </p:nvPicPr>
        <p:blipFill>
          <a:blip r:embed="rId3"/>
          <a:srcRect/>
          <a:stretch>
            <a:fillRect/>
          </a:stretch>
        </p:blipFill>
        <p:spPr>
          <a:xfrm>
            <a:off x="1735590" y="4113144"/>
            <a:ext cx="847317" cy="847317"/>
          </a:xfrm>
          <a:prstGeom prst="rect">
            <a:avLst/>
          </a:prstGeom>
        </p:spPr>
      </p:pic>
      <p:sp>
        <p:nvSpPr>
          <p:cNvPr id="17" name="日期版面配置區 16">
            <a:extLst>
              <a:ext uri="{FF2B5EF4-FFF2-40B4-BE49-F238E27FC236}">
                <a16:creationId xmlns:a16="http://schemas.microsoft.com/office/drawing/2014/main" id="{961183BC-C969-4085-AE17-EDDB0EE08AA8}"/>
              </a:ext>
            </a:extLst>
          </p:cNvPr>
          <p:cNvSpPr>
            <a:spLocks noGrp="1"/>
          </p:cNvSpPr>
          <p:nvPr>
            <p:ph type="dt" sz="half" idx="10"/>
          </p:nvPr>
        </p:nvSpPr>
        <p:spPr>
          <a:xfrm>
            <a:off x="15468600" y="571413"/>
            <a:ext cx="2133600" cy="365125"/>
          </a:xfrm>
        </p:spPr>
        <p:txBody>
          <a:bodyPr/>
          <a:lstStyle/>
          <a:p>
            <a:r>
              <a:rPr lang="en-US" dirty="0"/>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grpSp>
        <p:nvGrpSpPr>
          <p:cNvPr id="4" name="Group 4"/>
          <p:cNvGrpSpPr/>
          <p:nvPr/>
        </p:nvGrpSpPr>
        <p:grpSpPr>
          <a:xfrm>
            <a:off x="-179019" y="4493208"/>
            <a:ext cx="1193431" cy="4793667"/>
            <a:chOff x="0" y="0"/>
            <a:chExt cx="802225" cy="3222304"/>
          </a:xfrm>
        </p:grpSpPr>
        <p:sp>
          <p:nvSpPr>
            <p:cNvPr id="5" name="Freeform 5"/>
            <p:cNvSpPr/>
            <p:nvPr/>
          </p:nvSpPr>
          <p:spPr>
            <a:xfrm>
              <a:off x="0" y="0"/>
              <a:ext cx="802225" cy="3222304"/>
            </a:xfrm>
            <a:custGeom>
              <a:avLst/>
              <a:gdLst/>
              <a:ahLst/>
              <a:cxnLst/>
              <a:rect l="l" t="t" r="r" b="b"/>
              <a:pathLst>
                <a:path w="802225" h="3222304">
                  <a:moveTo>
                    <a:pt x="0" y="0"/>
                  </a:moveTo>
                  <a:lnTo>
                    <a:pt x="802225" y="0"/>
                  </a:lnTo>
                  <a:lnTo>
                    <a:pt x="802225" y="3222304"/>
                  </a:lnTo>
                  <a:lnTo>
                    <a:pt x="0" y="3222304"/>
                  </a:lnTo>
                  <a:close/>
                </a:path>
              </a:pathLst>
            </a:custGeom>
            <a:solidFill>
              <a:srgbClr val="00B0DB"/>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8" name="AutoShape 8"/>
          <p:cNvSpPr/>
          <p:nvPr/>
        </p:nvSpPr>
        <p:spPr>
          <a:xfrm>
            <a:off x="1000125" y="4572000"/>
            <a:ext cx="6976848" cy="0"/>
          </a:xfrm>
          <a:prstGeom prst="line">
            <a:avLst/>
          </a:prstGeom>
          <a:ln w="28575" cap="flat">
            <a:solidFill>
              <a:srgbClr val="D9D9D9"/>
            </a:solidFill>
            <a:prstDash val="solid"/>
            <a:headEnd type="none" w="sm" len="sm"/>
            <a:tailEnd type="none" w="sm" len="sm"/>
          </a:ln>
        </p:spPr>
      </p:sp>
      <p:pic>
        <p:nvPicPr>
          <p:cNvPr id="9" name="Picture 9"/>
          <p:cNvPicPr>
            <a:picLocks noChangeAspect="1"/>
          </p:cNvPicPr>
          <p:nvPr/>
        </p:nvPicPr>
        <p:blipFill>
          <a:blip r:embed="rId2"/>
          <a:srcRect l="474"/>
          <a:stretch>
            <a:fillRect/>
          </a:stretch>
        </p:blipFill>
        <p:spPr>
          <a:xfrm>
            <a:off x="1014413" y="4521783"/>
            <a:ext cx="17252085" cy="4736517"/>
          </a:xfrm>
          <a:prstGeom prst="rect">
            <a:avLst/>
          </a:prstGeom>
        </p:spPr>
      </p:pic>
      <p:sp>
        <p:nvSpPr>
          <p:cNvPr id="10" name="TextBox 10"/>
          <p:cNvSpPr txBox="1"/>
          <p:nvPr/>
        </p:nvSpPr>
        <p:spPr>
          <a:xfrm>
            <a:off x="1159437" y="408476"/>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3634317" y="2578100"/>
            <a:ext cx="3025932" cy="501650"/>
          </a:xfrm>
          <a:prstGeom prst="rect">
            <a:avLst/>
          </a:prstGeom>
        </p:spPr>
        <p:txBody>
          <a:bodyPr lIns="0" tIns="0" rIns="0" bIns="0" rtlCol="0" anchor="t">
            <a:spAutoFit/>
          </a:bodyPr>
          <a:lstStyle/>
          <a:p>
            <a:pPr>
              <a:lnSpc>
                <a:spcPts val="3849"/>
              </a:lnSpc>
            </a:pPr>
            <a:r>
              <a:rPr lang="en-US" sz="3499" b="1" dirty="0" err="1">
                <a:solidFill>
                  <a:srgbClr val="006EA4"/>
                </a:solidFill>
                <a:latin typeface="+mj-ea"/>
                <a:ea typeface="+mj-ea"/>
              </a:rPr>
              <a:t>匯入模組</a:t>
            </a:r>
            <a:endParaRPr lang="en-US" sz="3499" b="1" dirty="0">
              <a:solidFill>
                <a:srgbClr val="006EA4"/>
              </a:solidFill>
              <a:latin typeface="+mj-ea"/>
              <a:ea typeface="+mj-ea"/>
            </a:endParaRPr>
          </a:p>
        </p:txBody>
      </p:sp>
      <p:sp>
        <p:nvSpPr>
          <p:cNvPr id="12" name="TextBox 12"/>
          <p:cNvSpPr txBox="1"/>
          <p:nvPr/>
        </p:nvSpPr>
        <p:spPr>
          <a:xfrm>
            <a:off x="184619" y="79374"/>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05</a:t>
            </a:r>
          </a:p>
        </p:txBody>
      </p:sp>
      <p:sp>
        <p:nvSpPr>
          <p:cNvPr id="13" name="AutoShape 13"/>
          <p:cNvSpPr/>
          <p:nvPr/>
        </p:nvSpPr>
        <p:spPr>
          <a:xfrm>
            <a:off x="1000125" y="4493208"/>
            <a:ext cx="17266373" cy="0"/>
          </a:xfrm>
          <a:prstGeom prst="line">
            <a:avLst/>
          </a:prstGeom>
          <a:ln w="28575" cap="flat">
            <a:solidFill>
              <a:srgbClr val="D9D9D9"/>
            </a:solidFill>
            <a:prstDash val="solid"/>
            <a:headEnd type="none" w="sm" len="sm"/>
            <a:tailEnd type="none" w="sm" len="sm"/>
          </a:ln>
        </p:spPr>
      </p:sp>
      <p:pic>
        <p:nvPicPr>
          <p:cNvPr id="14" name="Picture 14"/>
          <p:cNvPicPr>
            <a:picLocks noChangeAspect="1"/>
          </p:cNvPicPr>
          <p:nvPr/>
        </p:nvPicPr>
        <p:blipFill>
          <a:blip r:embed="rId3"/>
          <a:srcRect/>
          <a:stretch>
            <a:fillRect/>
          </a:stretch>
        </p:blipFill>
        <p:spPr>
          <a:xfrm>
            <a:off x="2311742" y="2270533"/>
            <a:ext cx="847317" cy="847317"/>
          </a:xfrm>
          <a:prstGeom prst="rect">
            <a:avLst/>
          </a:prstGeom>
        </p:spPr>
      </p:pic>
      <p:sp>
        <p:nvSpPr>
          <p:cNvPr id="17" name="日期版面配置區 16">
            <a:extLst>
              <a:ext uri="{FF2B5EF4-FFF2-40B4-BE49-F238E27FC236}">
                <a16:creationId xmlns:a16="http://schemas.microsoft.com/office/drawing/2014/main" id="{97C24254-EE61-47C3-86E4-21BBF383C4DA}"/>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grpSp>
        <p:nvGrpSpPr>
          <p:cNvPr id="4" name="Group 4"/>
          <p:cNvGrpSpPr/>
          <p:nvPr/>
        </p:nvGrpSpPr>
        <p:grpSpPr>
          <a:xfrm>
            <a:off x="0" y="4323382"/>
            <a:ext cx="1028700" cy="4949206"/>
            <a:chOff x="0" y="0"/>
            <a:chExt cx="691492" cy="3326857"/>
          </a:xfrm>
        </p:grpSpPr>
        <p:sp>
          <p:nvSpPr>
            <p:cNvPr id="5" name="Freeform 5"/>
            <p:cNvSpPr/>
            <p:nvPr/>
          </p:nvSpPr>
          <p:spPr>
            <a:xfrm>
              <a:off x="0" y="0"/>
              <a:ext cx="691492" cy="3326857"/>
            </a:xfrm>
            <a:custGeom>
              <a:avLst/>
              <a:gdLst/>
              <a:ahLst/>
              <a:cxnLst/>
              <a:rect l="l" t="t" r="r" b="b"/>
              <a:pathLst>
                <a:path w="691492" h="3326857">
                  <a:moveTo>
                    <a:pt x="0" y="0"/>
                  </a:moveTo>
                  <a:lnTo>
                    <a:pt x="691492" y="0"/>
                  </a:lnTo>
                  <a:lnTo>
                    <a:pt x="691492" y="3326857"/>
                  </a:lnTo>
                  <a:lnTo>
                    <a:pt x="0" y="3326857"/>
                  </a:lnTo>
                  <a:close/>
                </a:path>
              </a:pathLst>
            </a:custGeom>
            <a:solidFill>
              <a:srgbClr val="00B0DB"/>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8" name="AutoShape 8"/>
          <p:cNvSpPr/>
          <p:nvPr/>
        </p:nvSpPr>
        <p:spPr>
          <a:xfrm>
            <a:off x="1000125" y="4294807"/>
            <a:ext cx="17319606" cy="0"/>
          </a:xfrm>
          <a:prstGeom prst="line">
            <a:avLst/>
          </a:prstGeom>
          <a:ln w="28575" cap="flat">
            <a:solidFill>
              <a:srgbClr val="D9D9D9"/>
            </a:solidFill>
            <a:prstDash val="solid"/>
            <a:headEnd type="none" w="sm" len="sm"/>
            <a:tailEnd type="none" w="sm" len="sm"/>
          </a:ln>
        </p:spPr>
      </p:sp>
      <p:pic>
        <p:nvPicPr>
          <p:cNvPr id="9" name="Picture 9"/>
          <p:cNvPicPr>
            <a:picLocks noChangeAspect="1"/>
          </p:cNvPicPr>
          <p:nvPr/>
        </p:nvPicPr>
        <p:blipFill>
          <a:blip r:embed="rId2"/>
          <a:srcRect t="2298" b="1103"/>
          <a:stretch>
            <a:fillRect/>
          </a:stretch>
        </p:blipFill>
        <p:spPr>
          <a:xfrm>
            <a:off x="1035915" y="4323382"/>
            <a:ext cx="17252085" cy="4934918"/>
          </a:xfrm>
          <a:prstGeom prst="rect">
            <a:avLst/>
          </a:prstGeom>
        </p:spPr>
      </p:pic>
      <p:sp>
        <p:nvSpPr>
          <p:cNvPr id="10" name="TextBox 10"/>
          <p:cNvSpPr txBox="1"/>
          <p:nvPr/>
        </p:nvSpPr>
        <p:spPr>
          <a:xfrm>
            <a:off x="1159437" y="408476"/>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3476717" y="2447441"/>
            <a:ext cx="3025932" cy="501650"/>
          </a:xfrm>
          <a:prstGeom prst="rect">
            <a:avLst/>
          </a:prstGeom>
        </p:spPr>
        <p:txBody>
          <a:bodyPr lIns="0" tIns="0" rIns="0" bIns="0" rtlCol="0" anchor="t">
            <a:spAutoFit/>
          </a:bodyPr>
          <a:lstStyle/>
          <a:p>
            <a:pPr>
              <a:lnSpc>
                <a:spcPts val="3849"/>
              </a:lnSpc>
            </a:pPr>
            <a:r>
              <a:rPr lang="en-US" sz="3499" b="1" dirty="0" err="1">
                <a:solidFill>
                  <a:srgbClr val="006EA4"/>
                </a:solidFill>
                <a:latin typeface="+mj-ea"/>
                <a:ea typeface="+mj-ea"/>
              </a:rPr>
              <a:t>數據集拆分</a:t>
            </a:r>
            <a:endParaRPr lang="en-US" sz="3499" b="1" dirty="0">
              <a:solidFill>
                <a:srgbClr val="006EA4"/>
              </a:solidFill>
              <a:latin typeface="+mj-ea"/>
              <a:ea typeface="+mj-ea"/>
            </a:endParaRPr>
          </a:p>
        </p:txBody>
      </p:sp>
      <p:sp>
        <p:nvSpPr>
          <p:cNvPr id="12" name="TextBox 12"/>
          <p:cNvSpPr txBox="1"/>
          <p:nvPr/>
        </p:nvSpPr>
        <p:spPr>
          <a:xfrm>
            <a:off x="398767" y="79374"/>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06</a:t>
            </a:r>
          </a:p>
        </p:txBody>
      </p:sp>
      <p:pic>
        <p:nvPicPr>
          <p:cNvPr id="13" name="Picture 13"/>
          <p:cNvPicPr>
            <a:picLocks noChangeAspect="1"/>
          </p:cNvPicPr>
          <p:nvPr/>
        </p:nvPicPr>
        <p:blipFill>
          <a:blip r:embed="rId3"/>
          <a:srcRect/>
          <a:stretch>
            <a:fillRect/>
          </a:stretch>
        </p:blipFill>
        <p:spPr>
          <a:xfrm>
            <a:off x="2159248" y="2185707"/>
            <a:ext cx="847317" cy="847317"/>
          </a:xfrm>
          <a:prstGeom prst="rect">
            <a:avLst/>
          </a:prstGeom>
        </p:spPr>
      </p:pic>
      <p:sp>
        <p:nvSpPr>
          <p:cNvPr id="16" name="日期版面配置區 15">
            <a:extLst>
              <a:ext uri="{FF2B5EF4-FFF2-40B4-BE49-F238E27FC236}">
                <a16:creationId xmlns:a16="http://schemas.microsoft.com/office/drawing/2014/main" id="{A74D1A3A-3F52-4605-B40D-8E22843789FE}"/>
              </a:ext>
            </a:extLst>
          </p:cNvPr>
          <p:cNvSpPr>
            <a:spLocks noGrp="1"/>
          </p:cNvSpPr>
          <p:nvPr>
            <p:ph type="dt" sz="half" idx="10"/>
          </p:nvPr>
        </p:nvSpPr>
        <p:spPr/>
        <p:txBody>
          <a:bodyPr/>
          <a:lstStyle/>
          <a:p>
            <a:r>
              <a:rPr lang="en-US"/>
              <a:t>12/21/2022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58300"/>
            <a:ext cx="18288000" cy="0"/>
          </a:xfrm>
          <a:prstGeom prst="line">
            <a:avLst/>
          </a:prstGeom>
          <a:ln w="28575" cap="flat">
            <a:solidFill>
              <a:srgbClr val="D9D9D9"/>
            </a:solidFill>
            <a:prstDash val="solid"/>
            <a:headEnd type="none" w="sm" len="sm"/>
            <a:tailEnd type="none" w="sm" len="sm"/>
          </a:ln>
        </p:spPr>
      </p:sp>
      <p:sp>
        <p:nvSpPr>
          <p:cNvPr id="3" name="AutoShape 3"/>
          <p:cNvSpPr/>
          <p:nvPr/>
        </p:nvSpPr>
        <p:spPr>
          <a:xfrm rot="-5400000">
            <a:off x="-3614737" y="4614863"/>
            <a:ext cx="9258300" cy="0"/>
          </a:xfrm>
          <a:prstGeom prst="line">
            <a:avLst/>
          </a:prstGeom>
          <a:ln w="28575" cap="flat">
            <a:solidFill>
              <a:srgbClr val="D9D9D9"/>
            </a:solidFill>
            <a:prstDash val="solid"/>
            <a:headEnd type="none" w="sm" len="sm"/>
            <a:tailEnd type="none" w="sm" len="sm"/>
          </a:ln>
        </p:spPr>
      </p:sp>
      <p:grpSp>
        <p:nvGrpSpPr>
          <p:cNvPr id="4" name="Group 4"/>
          <p:cNvGrpSpPr/>
          <p:nvPr/>
        </p:nvGrpSpPr>
        <p:grpSpPr>
          <a:xfrm>
            <a:off x="17717" y="3467101"/>
            <a:ext cx="990600" cy="5784056"/>
            <a:chOff x="0" y="0"/>
            <a:chExt cx="665881" cy="3669402"/>
          </a:xfrm>
        </p:grpSpPr>
        <p:sp>
          <p:nvSpPr>
            <p:cNvPr id="5" name="Freeform 5"/>
            <p:cNvSpPr/>
            <p:nvPr/>
          </p:nvSpPr>
          <p:spPr>
            <a:xfrm>
              <a:off x="0" y="0"/>
              <a:ext cx="665881" cy="3669402"/>
            </a:xfrm>
            <a:custGeom>
              <a:avLst/>
              <a:gdLst/>
              <a:ahLst/>
              <a:cxnLst/>
              <a:rect l="l" t="t" r="r" b="b"/>
              <a:pathLst>
                <a:path w="665881" h="3669402">
                  <a:moveTo>
                    <a:pt x="0" y="0"/>
                  </a:moveTo>
                  <a:lnTo>
                    <a:pt x="665881" y="0"/>
                  </a:lnTo>
                  <a:lnTo>
                    <a:pt x="665881" y="3669402"/>
                  </a:lnTo>
                  <a:lnTo>
                    <a:pt x="0" y="3669402"/>
                  </a:lnTo>
                  <a:close/>
                </a:path>
              </a:pathLst>
            </a:custGeom>
            <a:solidFill>
              <a:srgbClr val="00B0DB"/>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1000125" y="1028700"/>
            <a:ext cx="17287875" cy="0"/>
          </a:xfrm>
          <a:prstGeom prst="line">
            <a:avLst/>
          </a:prstGeom>
          <a:ln w="28575" cap="flat">
            <a:solidFill>
              <a:srgbClr val="D9D9D9"/>
            </a:solidFill>
            <a:prstDash val="solid"/>
            <a:headEnd type="none" w="sm" len="sm"/>
            <a:tailEnd type="none" w="sm" len="sm"/>
          </a:ln>
        </p:spPr>
      </p:sp>
      <p:sp>
        <p:nvSpPr>
          <p:cNvPr id="8" name="AutoShape 8"/>
          <p:cNvSpPr/>
          <p:nvPr/>
        </p:nvSpPr>
        <p:spPr>
          <a:xfrm>
            <a:off x="1014413" y="3467100"/>
            <a:ext cx="17319606" cy="0"/>
          </a:xfrm>
          <a:prstGeom prst="line">
            <a:avLst/>
          </a:prstGeom>
          <a:ln w="28575" cap="flat">
            <a:solidFill>
              <a:srgbClr val="D9D9D9"/>
            </a:solidFill>
            <a:prstDash val="solid"/>
            <a:headEnd type="none" w="sm" len="sm"/>
            <a:tailEnd type="none" w="sm" len="sm"/>
          </a:ln>
        </p:spPr>
      </p:sp>
      <p:sp>
        <p:nvSpPr>
          <p:cNvPr id="10" name="TextBox 10"/>
          <p:cNvSpPr txBox="1"/>
          <p:nvPr/>
        </p:nvSpPr>
        <p:spPr>
          <a:xfrm>
            <a:off x="1159437" y="408476"/>
            <a:ext cx="1999622" cy="448841"/>
          </a:xfrm>
          <a:prstGeom prst="rect">
            <a:avLst/>
          </a:prstGeom>
        </p:spPr>
        <p:txBody>
          <a:bodyPr lIns="0" tIns="0" rIns="0" bIns="0" rtlCol="0" anchor="t">
            <a:spAutoFit/>
          </a:bodyPr>
          <a:lstStyle/>
          <a:p>
            <a:pPr>
              <a:lnSpc>
                <a:spcPts val="3523"/>
              </a:lnSpc>
            </a:pPr>
            <a:r>
              <a:rPr lang="en-US" sz="3203" b="1" dirty="0" err="1">
                <a:solidFill>
                  <a:srgbClr val="414042"/>
                </a:solidFill>
                <a:latin typeface="+mj-ea"/>
                <a:ea typeface="+mj-ea"/>
              </a:rPr>
              <a:t>程式碼</a:t>
            </a:r>
            <a:endParaRPr lang="en-US" sz="3203" b="1" dirty="0">
              <a:solidFill>
                <a:srgbClr val="414042"/>
              </a:solidFill>
              <a:latin typeface="+mj-ea"/>
              <a:ea typeface="+mj-ea"/>
            </a:endParaRPr>
          </a:p>
        </p:txBody>
      </p:sp>
      <p:sp>
        <p:nvSpPr>
          <p:cNvPr id="11" name="TextBox 11"/>
          <p:cNvSpPr txBox="1"/>
          <p:nvPr/>
        </p:nvSpPr>
        <p:spPr>
          <a:xfrm>
            <a:off x="2041815" y="2487241"/>
            <a:ext cx="14964334" cy="372745"/>
          </a:xfrm>
          <a:prstGeom prst="rect">
            <a:avLst/>
          </a:prstGeom>
        </p:spPr>
        <p:txBody>
          <a:bodyPr lIns="0" tIns="0" rIns="0" bIns="0" rtlCol="0" anchor="t">
            <a:spAutoFit/>
          </a:bodyPr>
          <a:lstStyle/>
          <a:p>
            <a:pPr algn="just">
              <a:lnSpc>
                <a:spcPts val="3080"/>
              </a:lnSpc>
            </a:pPr>
            <a:r>
              <a:rPr lang="en-US" sz="2200" dirty="0">
                <a:solidFill>
                  <a:srgbClr val="414042"/>
                </a:solidFill>
                <a:ea typeface="Open Sans"/>
              </a:rPr>
              <a:t>將數據集拆分成三個子集，比例為90:5:5(</a:t>
            </a:r>
            <a:r>
              <a:rPr lang="en-US" sz="2200" dirty="0" err="1">
                <a:solidFill>
                  <a:srgbClr val="414042"/>
                </a:solidFill>
                <a:ea typeface="Open Sans"/>
              </a:rPr>
              <a:t>train:validation:test</a:t>
            </a:r>
            <a:r>
              <a:rPr lang="en-US" sz="2200" dirty="0">
                <a:solidFill>
                  <a:srgbClr val="414042"/>
                </a:solidFill>
                <a:ea typeface="Open Sans"/>
              </a:rPr>
              <a:t>)。</a:t>
            </a:r>
          </a:p>
        </p:txBody>
      </p:sp>
      <p:sp>
        <p:nvSpPr>
          <p:cNvPr id="12" name="TextBox 12"/>
          <p:cNvSpPr txBox="1"/>
          <p:nvPr/>
        </p:nvSpPr>
        <p:spPr>
          <a:xfrm>
            <a:off x="3340771" y="1861766"/>
            <a:ext cx="3025932" cy="501650"/>
          </a:xfrm>
          <a:prstGeom prst="rect">
            <a:avLst/>
          </a:prstGeom>
        </p:spPr>
        <p:txBody>
          <a:bodyPr lIns="0" tIns="0" rIns="0" bIns="0" rtlCol="0" anchor="t">
            <a:spAutoFit/>
          </a:bodyPr>
          <a:lstStyle/>
          <a:p>
            <a:pPr>
              <a:lnSpc>
                <a:spcPts val="3849"/>
              </a:lnSpc>
            </a:pPr>
            <a:r>
              <a:rPr lang="en-US" sz="3499" b="1" dirty="0" err="1">
                <a:solidFill>
                  <a:srgbClr val="006EA4"/>
                </a:solidFill>
                <a:latin typeface="+mj-ea"/>
                <a:ea typeface="+mj-ea"/>
              </a:rPr>
              <a:t>數據集拆分</a:t>
            </a:r>
            <a:endParaRPr lang="en-US" sz="3499" b="1" dirty="0">
              <a:solidFill>
                <a:srgbClr val="006EA4"/>
              </a:solidFill>
              <a:latin typeface="+mj-ea"/>
              <a:ea typeface="+mj-ea"/>
            </a:endParaRPr>
          </a:p>
        </p:txBody>
      </p:sp>
      <p:sp>
        <p:nvSpPr>
          <p:cNvPr id="13" name="TextBox 13"/>
          <p:cNvSpPr txBox="1"/>
          <p:nvPr/>
        </p:nvSpPr>
        <p:spPr>
          <a:xfrm>
            <a:off x="398767" y="79374"/>
            <a:ext cx="1202716" cy="796926"/>
          </a:xfrm>
          <a:prstGeom prst="rect">
            <a:avLst/>
          </a:prstGeom>
        </p:spPr>
        <p:txBody>
          <a:bodyPr lIns="0" tIns="0" rIns="0" bIns="0" rtlCol="0" anchor="t">
            <a:spAutoFit/>
          </a:bodyPr>
          <a:lstStyle/>
          <a:p>
            <a:pPr>
              <a:lnSpc>
                <a:spcPts val="6999"/>
              </a:lnSpc>
            </a:pPr>
            <a:r>
              <a:rPr lang="en-US" sz="3499">
                <a:solidFill>
                  <a:srgbClr val="006EA4"/>
                </a:solidFill>
                <a:latin typeface="DM Sans Bold"/>
              </a:rPr>
              <a:t>07</a:t>
            </a:r>
          </a:p>
        </p:txBody>
      </p:sp>
      <p:pic>
        <p:nvPicPr>
          <p:cNvPr id="14" name="Picture 14"/>
          <p:cNvPicPr>
            <a:picLocks noChangeAspect="1"/>
          </p:cNvPicPr>
          <p:nvPr/>
        </p:nvPicPr>
        <p:blipFill>
          <a:blip r:embed="rId2"/>
          <a:srcRect/>
          <a:stretch>
            <a:fillRect/>
          </a:stretch>
        </p:blipFill>
        <p:spPr>
          <a:xfrm>
            <a:off x="2023302" y="1525624"/>
            <a:ext cx="847317" cy="847317"/>
          </a:xfrm>
          <a:prstGeom prst="rect">
            <a:avLst/>
          </a:prstGeom>
        </p:spPr>
      </p:pic>
      <p:sp>
        <p:nvSpPr>
          <p:cNvPr id="17" name="日期版面配置區 16">
            <a:extLst>
              <a:ext uri="{FF2B5EF4-FFF2-40B4-BE49-F238E27FC236}">
                <a16:creationId xmlns:a16="http://schemas.microsoft.com/office/drawing/2014/main" id="{DEBA41BE-DF84-4667-8ADC-29BAAC315DEB}"/>
              </a:ext>
            </a:extLst>
          </p:cNvPr>
          <p:cNvSpPr>
            <a:spLocks noGrp="1"/>
          </p:cNvSpPr>
          <p:nvPr>
            <p:ph type="dt" sz="half" idx="10"/>
          </p:nvPr>
        </p:nvSpPr>
        <p:spPr/>
        <p:txBody>
          <a:bodyPr/>
          <a:lstStyle/>
          <a:p>
            <a:r>
              <a:rPr lang="en-US"/>
              <a:t>12/21/2022</a:t>
            </a:r>
          </a:p>
        </p:txBody>
      </p:sp>
      <p:pic>
        <p:nvPicPr>
          <p:cNvPr id="15" name="圖片 14">
            <a:extLst>
              <a:ext uri="{FF2B5EF4-FFF2-40B4-BE49-F238E27FC236}">
                <a16:creationId xmlns:a16="http://schemas.microsoft.com/office/drawing/2014/main" id="{68F7C08B-5486-41ED-8A3F-CB566D9E70FE}"/>
              </a:ext>
            </a:extLst>
          </p:cNvPr>
          <p:cNvPicPr>
            <a:picLocks noChangeAspect="1"/>
          </p:cNvPicPr>
          <p:nvPr/>
        </p:nvPicPr>
        <p:blipFill>
          <a:blip r:embed="rId3"/>
          <a:stretch>
            <a:fillRect/>
          </a:stretch>
        </p:blipFill>
        <p:spPr>
          <a:xfrm>
            <a:off x="1042471" y="3483864"/>
            <a:ext cx="17234914" cy="575367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493</Words>
  <Application>Microsoft Office PowerPoint</Application>
  <PresentationFormat>自訂</PresentationFormat>
  <Paragraphs>213</Paragraphs>
  <Slides>32</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32</vt:i4>
      </vt:variant>
    </vt:vector>
  </HeadingPairs>
  <TitlesOfParts>
    <vt:vector size="44" baseType="lpstr">
      <vt:lpstr>Kollektif</vt:lpstr>
      <vt:lpstr>Kollektif Bold</vt:lpstr>
      <vt:lpstr>DM Sans</vt:lpstr>
      <vt:lpstr>Open Sans</vt:lpstr>
      <vt:lpstr>DM Sans Bold</vt:lpstr>
      <vt:lpstr>微軟正黑體</vt:lpstr>
      <vt:lpstr>Open Sans Bold</vt:lpstr>
      <vt:lpstr>Calibri</vt:lpstr>
      <vt:lpstr>新細明體</vt:lpstr>
      <vt:lpstr>Noto Sans T Chinese Bold</vt:lpstr>
      <vt:lpstr>Arial</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人工智慧導論期末報告</dc:title>
  <cp:lastModifiedBy>吳佳涓</cp:lastModifiedBy>
  <cp:revision>26</cp:revision>
  <dcterms:created xsi:type="dcterms:W3CDTF">2006-08-16T00:00:00Z</dcterms:created>
  <dcterms:modified xsi:type="dcterms:W3CDTF">2022-12-28T04:44:07Z</dcterms:modified>
  <dc:identifier>DAFVQt7YZNM</dc:identifier>
</cp:coreProperties>
</file>